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</p:sldIdLst>
  <p:sldSz cx="25400000" cy="12700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25772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25772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25772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25772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25772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25772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25772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25772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25772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254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254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r e data"/>
          <p:cNvSpPr txBox="1"/>
          <p:nvPr>
            <p:ph type="body" sz="quarter" idx="21" hasCustomPrompt="1"/>
          </p:nvPr>
        </p:nvSpPr>
        <p:spPr>
          <a:xfrm>
            <a:off x="5142838" y="11272771"/>
            <a:ext cx="15114325" cy="600338"/>
          </a:xfrm>
          <a:prstGeom prst="rect">
            <a:avLst/>
          </a:prstGeom>
        </p:spPr>
        <p:txBody>
          <a:bodyPr anchor="b"/>
          <a:lstStyle>
            <a:lvl1pPr marL="0" indent="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3000"/>
            </a:lvl1pPr>
          </a:lstStyle>
          <a:p>
            <a:pPr/>
            <a:r>
              <a:t>Autor e data</a:t>
            </a:r>
          </a:p>
        </p:txBody>
      </p:sp>
      <p:sp>
        <p:nvSpPr>
          <p:cNvPr id="12" name="Título da apresentação"/>
          <p:cNvSpPr txBox="1"/>
          <p:nvPr>
            <p:ph type="title" hasCustomPrompt="1"/>
          </p:nvPr>
        </p:nvSpPr>
        <p:spPr>
          <a:xfrm>
            <a:off x="5142838" y="2414322"/>
            <a:ext cx="15115960" cy="4299481"/>
          </a:xfrm>
          <a:prstGeom prst="rect">
            <a:avLst/>
          </a:prstGeom>
        </p:spPr>
        <p:txBody>
          <a:bodyPr anchor="b"/>
          <a:lstStyle>
            <a:lvl1pPr>
              <a:defRPr spc="-211" sz="10600"/>
            </a:lvl1pPr>
          </a:lstStyle>
          <a:p>
            <a:pPr/>
            <a:r>
              <a:t>Título da apresentação</a:t>
            </a:r>
          </a:p>
        </p:txBody>
      </p:sp>
      <p:sp>
        <p:nvSpPr>
          <p:cNvPr id="13" name="Nível um…"/>
          <p:cNvSpPr txBox="1"/>
          <p:nvPr>
            <p:ph type="body" sz="quarter" idx="1" hasCustomPrompt="1"/>
          </p:nvPr>
        </p:nvSpPr>
        <p:spPr>
          <a:xfrm>
            <a:off x="5142838" y="6647656"/>
            <a:ext cx="15114325" cy="1896353"/>
          </a:xfrm>
          <a:prstGeom prst="rect">
            <a:avLst/>
          </a:prstGeom>
        </p:spPr>
        <p:txBody>
          <a:bodyPr/>
          <a:lstStyle>
            <a:lvl1pPr marL="0" indent="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1pPr>
            <a:lvl2pPr marL="0" indent="45720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2pPr>
            <a:lvl3pPr marL="0" indent="91440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3pPr>
            <a:lvl4pPr marL="0" indent="137160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4pPr>
            <a:lvl5pPr marL="0" indent="182880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5pPr>
          </a:lstStyle>
          <a:p>
            <a:pPr/>
            <a:r>
              <a:t>Subtítulo da apresentação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Número do diapositivo"/>
          <p:cNvSpPr txBox="1"/>
          <p:nvPr>
            <p:ph type="sldNum" sz="quarter" idx="2"/>
          </p:nvPr>
        </p:nvSpPr>
        <p:spPr>
          <a:xfrm>
            <a:off x="12514524" y="12024585"/>
            <a:ext cx="370952" cy="35520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ecl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Nível um…"/>
          <p:cNvSpPr txBox="1"/>
          <p:nvPr>
            <p:ph type="body" sz="quarter" idx="1" hasCustomPrompt="1"/>
          </p:nvPr>
        </p:nvSpPr>
        <p:spPr>
          <a:xfrm>
            <a:off x="5142838" y="4646744"/>
            <a:ext cx="15114325" cy="340857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11" sz="10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11" sz="10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11" sz="10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11" sz="10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11" sz="10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Declaração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acto gra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Informação factual"/>
          <p:cNvSpPr txBox="1"/>
          <p:nvPr>
            <p:ph type="body" sz="quarter" idx="21" hasCustomPrompt="1"/>
          </p:nvPr>
        </p:nvSpPr>
        <p:spPr>
          <a:xfrm>
            <a:off x="5142838" y="8085911"/>
            <a:ext cx="15114323" cy="8747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1pPr>
          </a:lstStyle>
          <a:p>
            <a:pPr/>
            <a:r>
              <a:t>Informação factual</a:t>
            </a:r>
          </a:p>
        </p:txBody>
      </p:sp>
      <p:sp>
        <p:nvSpPr>
          <p:cNvPr id="107" name="Nível um…"/>
          <p:cNvSpPr txBox="1"/>
          <p:nvPr>
            <p:ph type="body" sz="half" idx="1" hasCustomPrompt="1"/>
          </p:nvPr>
        </p:nvSpPr>
        <p:spPr>
          <a:xfrm>
            <a:off x="5142838" y="1300867"/>
            <a:ext cx="15114325" cy="6785045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28" sz="228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28" sz="228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28" sz="228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28" sz="228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28" sz="228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Nível um…"/>
          <p:cNvSpPr txBox="1"/>
          <p:nvPr>
            <p:ph type="body" sz="quarter" idx="1" hasCustomPrompt="1"/>
          </p:nvPr>
        </p:nvSpPr>
        <p:spPr>
          <a:xfrm>
            <a:off x="5192447" y="4845182"/>
            <a:ext cx="15015106" cy="3026173"/>
          </a:xfrm>
          <a:prstGeom prst="rect">
            <a:avLst/>
          </a:prstGeom>
        </p:spPr>
        <p:txBody>
          <a:bodyPr anchor="ctr"/>
          <a:lstStyle>
            <a:lvl1pPr marL="595312" indent="-446484">
              <a:spcBef>
                <a:spcPts val="0"/>
              </a:spcBef>
              <a:buSzTx/>
              <a:buNone/>
              <a:defRPr spc="-156" sz="7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595312" indent="10715">
              <a:spcBef>
                <a:spcPts val="0"/>
              </a:spcBef>
              <a:buSzTx/>
              <a:buNone/>
              <a:defRPr spc="-156" sz="7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595312" indent="467915">
              <a:spcBef>
                <a:spcPts val="0"/>
              </a:spcBef>
              <a:buSzTx/>
              <a:buNone/>
              <a:defRPr spc="-156" sz="7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595312" indent="925115">
              <a:spcBef>
                <a:spcPts val="0"/>
              </a:spcBef>
              <a:buSzTx/>
              <a:buNone/>
              <a:defRPr spc="-156" sz="7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595312" indent="1382315">
              <a:spcBef>
                <a:spcPts val="0"/>
              </a:spcBef>
              <a:buSzTx/>
              <a:buNone/>
              <a:defRPr spc="-156" sz="7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“Citação notável”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6" name="Atribuição"/>
          <p:cNvSpPr txBox="1"/>
          <p:nvPr>
            <p:ph type="body" sz="quarter" idx="21" hasCustomPrompt="1"/>
          </p:nvPr>
        </p:nvSpPr>
        <p:spPr>
          <a:xfrm>
            <a:off x="5820833" y="8367448"/>
            <a:ext cx="14386719" cy="600338"/>
          </a:xfrm>
          <a:prstGeom prst="rect">
            <a:avLst/>
          </a:prstGeom>
        </p:spPr>
        <p:txBody>
          <a:bodyPr/>
          <a:lstStyle>
            <a:lvl1pPr marL="0" indent="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3000"/>
            </a:lvl1pPr>
          </a:lstStyle>
          <a:p>
            <a:pPr/>
            <a:r>
              <a:t>Atribuição</a:t>
            </a:r>
          </a:p>
        </p:txBody>
      </p:sp>
      <p:sp>
        <p:nvSpPr>
          <p:cNvPr id="117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grafia 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aça de massa pappardelle com manteiga e salsa, avelãs tostadas e queijo parmesão lascado"/>
          <p:cNvSpPr/>
          <p:nvPr>
            <p:ph type="pic" idx="21"/>
          </p:nvPr>
        </p:nvSpPr>
        <p:spPr>
          <a:xfrm>
            <a:off x="1521353" y="895257"/>
            <a:ext cx="14538009" cy="109035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Tigela de salada com arroz frito, ovos cozidos e pauzinhos"/>
          <p:cNvSpPr/>
          <p:nvPr>
            <p:ph type="pic" sz="quarter" idx="22"/>
          </p:nvPr>
        </p:nvSpPr>
        <p:spPr>
          <a:xfrm>
            <a:off x="12824023" y="380338"/>
            <a:ext cx="7474480" cy="597958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Tigela com pastéis de salmão, salada e húmus"/>
          <p:cNvSpPr/>
          <p:nvPr>
            <p:ph type="pic" sz="half" idx="23"/>
          </p:nvPr>
        </p:nvSpPr>
        <p:spPr>
          <a:xfrm>
            <a:off x="10723893" y="3579965"/>
            <a:ext cx="10335288" cy="1202900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graf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gela de salada com arroz frito, ovos cozidos e pauzinhos"/>
          <p:cNvSpPr/>
          <p:nvPr>
            <p:ph type="pic" idx="21"/>
          </p:nvPr>
        </p:nvSpPr>
        <p:spPr>
          <a:xfrm>
            <a:off x="2910416" y="-1372527"/>
            <a:ext cx="18785419" cy="1502833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Número do diapositivo"/>
          <p:cNvSpPr txBox="1"/>
          <p:nvPr>
            <p:ph type="sldNum" sz="quarter" idx="2"/>
          </p:nvPr>
        </p:nvSpPr>
        <p:spPr>
          <a:xfrm>
            <a:off x="12514524" y="12024585"/>
            <a:ext cx="370952" cy="3552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ítulo e fotograf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bacates e limas"/>
          <p:cNvSpPr/>
          <p:nvPr>
            <p:ph type="pic" idx="21"/>
          </p:nvPr>
        </p:nvSpPr>
        <p:spPr>
          <a:xfrm>
            <a:off x="3742751" y="-1192570"/>
            <a:ext cx="23223506" cy="139091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Título da apresentação"/>
          <p:cNvSpPr txBox="1"/>
          <p:nvPr>
            <p:ph type="title" hasCustomPrompt="1"/>
          </p:nvPr>
        </p:nvSpPr>
        <p:spPr>
          <a:xfrm>
            <a:off x="5142838" y="6746875"/>
            <a:ext cx="15114325" cy="4299480"/>
          </a:xfrm>
          <a:prstGeom prst="rect">
            <a:avLst/>
          </a:prstGeom>
        </p:spPr>
        <p:txBody>
          <a:bodyPr anchor="b"/>
          <a:lstStyle>
            <a:lvl1pPr>
              <a:defRPr spc="-211" sz="10600"/>
            </a:lvl1pPr>
          </a:lstStyle>
          <a:p>
            <a:pPr/>
            <a:r>
              <a:t>Título da apresentação</a:t>
            </a:r>
          </a:p>
        </p:txBody>
      </p:sp>
      <p:sp>
        <p:nvSpPr>
          <p:cNvPr id="23" name="Nível um…"/>
          <p:cNvSpPr txBox="1"/>
          <p:nvPr>
            <p:ph type="body" sz="quarter" idx="1" hasCustomPrompt="1"/>
          </p:nvPr>
        </p:nvSpPr>
        <p:spPr>
          <a:xfrm>
            <a:off x="5142838" y="10980208"/>
            <a:ext cx="15114325" cy="898138"/>
          </a:xfrm>
          <a:prstGeom prst="rect">
            <a:avLst/>
          </a:prstGeom>
        </p:spPr>
        <p:txBody>
          <a:bodyPr/>
          <a:lstStyle>
            <a:lvl1pPr marL="0" indent="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1pPr>
            <a:lvl2pPr marL="0" indent="45720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2pPr>
            <a:lvl3pPr marL="0" indent="91440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3pPr>
            <a:lvl4pPr marL="0" indent="137160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4pPr>
            <a:lvl5pPr marL="0" indent="182880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5pPr>
          </a:lstStyle>
          <a:p>
            <a:pPr/>
            <a:r>
              <a:t>Subtítulo da apresentação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Autor e data"/>
          <p:cNvSpPr txBox="1"/>
          <p:nvPr>
            <p:ph type="body" sz="quarter" idx="22" hasCustomPrompt="1"/>
          </p:nvPr>
        </p:nvSpPr>
        <p:spPr>
          <a:xfrm>
            <a:off x="5142838" y="744140"/>
            <a:ext cx="15114325" cy="600338"/>
          </a:xfrm>
          <a:prstGeom prst="rect">
            <a:avLst/>
          </a:prstGeom>
        </p:spPr>
        <p:txBody>
          <a:bodyPr/>
          <a:lstStyle>
            <a:lvl1pPr marL="0" indent="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3000"/>
            </a:lvl1pPr>
          </a:lstStyle>
          <a:p>
            <a:pPr/>
            <a:r>
              <a:t>Autor e data</a:t>
            </a:r>
          </a:p>
        </p:txBody>
      </p:sp>
      <p:sp>
        <p:nvSpPr>
          <p:cNvPr id="25" name="Número do diapositivo"/>
          <p:cNvSpPr txBox="1"/>
          <p:nvPr>
            <p:ph type="sldNum" sz="quarter" idx="2"/>
          </p:nvPr>
        </p:nvSpPr>
        <p:spPr>
          <a:xfrm>
            <a:off x="12510026" y="12024585"/>
            <a:ext cx="370951" cy="355203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ítulo e fotografia alternativ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gela com pastéis de salmão, salada e húmus "/>
          <p:cNvSpPr/>
          <p:nvPr>
            <p:ph type="pic" sz="half" idx="21"/>
          </p:nvPr>
        </p:nvSpPr>
        <p:spPr>
          <a:xfrm>
            <a:off x="11159283" y="644921"/>
            <a:ext cx="9822657" cy="114323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Nível um…"/>
          <p:cNvSpPr txBox="1"/>
          <p:nvPr>
            <p:ph type="body" sz="quarter" idx="1" hasCustomPrompt="1"/>
          </p:nvPr>
        </p:nvSpPr>
        <p:spPr>
          <a:xfrm>
            <a:off x="5142838" y="6515364"/>
            <a:ext cx="6647657" cy="5266362"/>
          </a:xfrm>
          <a:prstGeom prst="rect">
            <a:avLst/>
          </a:prstGeom>
        </p:spPr>
        <p:txBody>
          <a:bodyPr/>
          <a:lstStyle>
            <a:lvl1pPr marL="0" indent="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1pPr>
            <a:lvl2pPr marL="0" indent="45720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2pPr>
            <a:lvl3pPr marL="0" indent="91440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3pPr>
            <a:lvl4pPr marL="0" indent="137160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4pPr>
            <a:lvl5pPr marL="0" indent="182880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5pPr>
          </a:lstStyle>
          <a:p>
            <a:pPr/>
            <a:r>
              <a:t>Subtítulo do diapositivo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Título do diapositivo"/>
          <p:cNvSpPr txBox="1"/>
          <p:nvPr>
            <p:ph type="title" hasCustomPrompt="1"/>
          </p:nvPr>
        </p:nvSpPr>
        <p:spPr>
          <a:xfrm>
            <a:off x="5142838" y="901737"/>
            <a:ext cx="6647657" cy="5712847"/>
          </a:xfrm>
          <a:prstGeom prst="rect">
            <a:avLst/>
          </a:prstGeom>
        </p:spPr>
        <p:txBody>
          <a:bodyPr anchor="b"/>
          <a:lstStyle/>
          <a:p>
            <a:pPr/>
            <a:r>
              <a:t>Título do diapositivo</a:t>
            </a:r>
          </a:p>
        </p:txBody>
      </p:sp>
      <p:sp>
        <p:nvSpPr>
          <p:cNvPr id="35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ítulo e marc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ível um…"/>
          <p:cNvSpPr txBox="1"/>
          <p:nvPr>
            <p:ph type="body" sz="half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diapositivo com marcas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3" name="Subtítulo do diapositivo"/>
          <p:cNvSpPr txBox="1"/>
          <p:nvPr>
            <p:ph type="body" sz="quarter" idx="21" hasCustomPrompt="1"/>
          </p:nvPr>
        </p:nvSpPr>
        <p:spPr>
          <a:xfrm>
            <a:off x="5142838" y="1839815"/>
            <a:ext cx="15114325" cy="874742"/>
          </a:xfrm>
          <a:prstGeom prst="rect">
            <a:avLst/>
          </a:prstGeom>
        </p:spPr>
        <p:txBody>
          <a:bodyPr/>
          <a:lstStyle>
            <a:lvl1pPr marL="0" indent="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1pPr>
          </a:lstStyle>
          <a:p>
            <a:pPr/>
            <a:r>
              <a:t>Subtítulo do diapositivo</a:t>
            </a:r>
          </a:p>
        </p:txBody>
      </p:sp>
      <p:sp>
        <p:nvSpPr>
          <p:cNvPr id="44" name="Título do diapositivo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Título do diapositivo</a:t>
            </a:r>
          </a:p>
        </p:txBody>
      </p:sp>
      <p:sp>
        <p:nvSpPr>
          <p:cNvPr id="45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Marc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Nível um…"/>
          <p:cNvSpPr txBox="1"/>
          <p:nvPr>
            <p:ph type="body" sz="half" idx="1" hasCustomPrompt="1"/>
          </p:nvPr>
        </p:nvSpPr>
        <p:spPr>
          <a:prstGeom prst="rect">
            <a:avLst/>
          </a:prstGeom>
        </p:spPr>
        <p:txBody>
          <a:bodyPr numCol="2" spcCol="767393"/>
          <a:lstStyle/>
          <a:p>
            <a:pPr/>
            <a:r>
              <a:t>Texto do diapositivo com marcas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ítulo, marcas e fotograf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aça de massa pappardelle com manteiga e salsa, avelãs tostadas e queijo parmesão lascado"/>
          <p:cNvSpPr/>
          <p:nvPr>
            <p:ph type="pic" sz="half" idx="21"/>
          </p:nvPr>
        </p:nvSpPr>
        <p:spPr>
          <a:xfrm>
            <a:off x="12270051" y="777213"/>
            <a:ext cx="8396388" cy="111951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1" name="Título do diapositivo"/>
          <p:cNvSpPr txBox="1"/>
          <p:nvPr>
            <p:ph type="title" hasCustomPrompt="1"/>
          </p:nvPr>
        </p:nvSpPr>
        <p:spPr>
          <a:xfrm>
            <a:off x="5142838" y="578775"/>
            <a:ext cx="6647657" cy="1322918"/>
          </a:xfrm>
          <a:prstGeom prst="rect">
            <a:avLst/>
          </a:prstGeom>
        </p:spPr>
        <p:txBody>
          <a:bodyPr/>
          <a:lstStyle/>
          <a:p>
            <a:pPr/>
            <a:r>
              <a:t>Título do diapositivo</a:t>
            </a:r>
          </a:p>
        </p:txBody>
      </p:sp>
      <p:sp>
        <p:nvSpPr>
          <p:cNvPr id="62" name="Subtítulo do diapositivo"/>
          <p:cNvSpPr txBox="1"/>
          <p:nvPr>
            <p:ph type="body" sz="quarter" idx="22" hasCustomPrompt="1"/>
          </p:nvPr>
        </p:nvSpPr>
        <p:spPr>
          <a:xfrm>
            <a:off x="5142838" y="1839815"/>
            <a:ext cx="6647657" cy="874742"/>
          </a:xfrm>
          <a:prstGeom prst="rect">
            <a:avLst/>
          </a:prstGeom>
        </p:spPr>
        <p:txBody>
          <a:bodyPr/>
          <a:lstStyle>
            <a:lvl1pPr marL="0" indent="0" defTabSz="718490">
              <a:lnSpc>
                <a:spcPct val="100000"/>
              </a:lnSpc>
              <a:spcBef>
                <a:spcPts val="0"/>
              </a:spcBef>
              <a:buSzTx/>
              <a:buNone/>
              <a:defRPr b="1" sz="4512"/>
            </a:lvl1pPr>
          </a:lstStyle>
          <a:p>
            <a:pPr/>
            <a:r>
              <a:t>Subtítulo do diapositivo</a:t>
            </a:r>
          </a:p>
        </p:txBody>
      </p:sp>
      <p:sp>
        <p:nvSpPr>
          <p:cNvPr id="63" name="Nível um…"/>
          <p:cNvSpPr txBox="1"/>
          <p:nvPr>
            <p:ph type="body" sz="quarter" idx="1" hasCustomPrompt="1"/>
          </p:nvPr>
        </p:nvSpPr>
        <p:spPr>
          <a:xfrm>
            <a:off x="5142838" y="4531506"/>
            <a:ext cx="6647657" cy="7282761"/>
          </a:xfrm>
          <a:prstGeom prst="rect">
            <a:avLst/>
          </a:prstGeom>
        </p:spPr>
        <p:txBody>
          <a:bodyPr/>
          <a:lstStyle/>
          <a:p>
            <a:pPr/>
            <a:r>
              <a:t>Texto do diapositivo com marcas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4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ítulo de secção"/>
          <p:cNvSpPr txBox="1"/>
          <p:nvPr>
            <p:ph type="title" hasCustomPrompt="1"/>
          </p:nvPr>
        </p:nvSpPr>
        <p:spPr>
          <a:xfrm>
            <a:off x="5142838" y="4200260"/>
            <a:ext cx="15114325" cy="4299480"/>
          </a:xfrm>
          <a:prstGeom prst="rect">
            <a:avLst/>
          </a:prstGeom>
        </p:spPr>
        <p:txBody>
          <a:bodyPr anchor="ctr"/>
          <a:lstStyle>
            <a:lvl1pPr>
              <a:defRPr b="0" spc="-211" sz="10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Título de secção</a:t>
            </a:r>
          </a:p>
        </p:txBody>
      </p:sp>
      <p:sp>
        <p:nvSpPr>
          <p:cNvPr id="72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ítulo do diapositivo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Título do diapositivo</a:t>
            </a:r>
          </a:p>
        </p:txBody>
      </p:sp>
      <p:sp>
        <p:nvSpPr>
          <p:cNvPr id="80" name="Subtítulo do diapositivo"/>
          <p:cNvSpPr txBox="1"/>
          <p:nvPr>
            <p:ph type="body" sz="quarter" idx="21" hasCustomPrompt="1"/>
          </p:nvPr>
        </p:nvSpPr>
        <p:spPr>
          <a:xfrm>
            <a:off x="5142838" y="1839815"/>
            <a:ext cx="15114325" cy="874742"/>
          </a:xfrm>
          <a:prstGeom prst="rect">
            <a:avLst/>
          </a:prstGeom>
        </p:spPr>
        <p:txBody>
          <a:bodyPr/>
          <a:lstStyle>
            <a:lvl1pPr marL="0" indent="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1pPr>
          </a:lstStyle>
          <a:p>
            <a:pPr/>
            <a:r>
              <a:t>Subtítulo do diapositivo</a:t>
            </a:r>
          </a:p>
        </p:txBody>
      </p:sp>
      <p:sp>
        <p:nvSpPr>
          <p:cNvPr id="81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ítulo da agenda"/>
          <p:cNvSpPr txBox="1"/>
          <p:nvPr>
            <p:ph type="title" hasCustomPrompt="1"/>
          </p:nvPr>
        </p:nvSpPr>
        <p:spPr>
          <a:xfrm>
            <a:off x="5142838" y="578775"/>
            <a:ext cx="15114325" cy="1322918"/>
          </a:xfrm>
          <a:prstGeom prst="rect">
            <a:avLst/>
          </a:prstGeom>
        </p:spPr>
        <p:txBody>
          <a:bodyPr/>
          <a:lstStyle/>
          <a:p>
            <a:pPr/>
            <a:r>
              <a:t>Título da agenda</a:t>
            </a:r>
          </a:p>
        </p:txBody>
      </p:sp>
      <p:sp>
        <p:nvSpPr>
          <p:cNvPr id="89" name="Subtítulo da agenda"/>
          <p:cNvSpPr txBox="1"/>
          <p:nvPr>
            <p:ph type="body" sz="quarter" idx="21" hasCustomPrompt="1"/>
          </p:nvPr>
        </p:nvSpPr>
        <p:spPr>
          <a:xfrm>
            <a:off x="5142838" y="1835546"/>
            <a:ext cx="15114325" cy="874742"/>
          </a:xfrm>
          <a:prstGeom prst="rect">
            <a:avLst/>
          </a:prstGeom>
        </p:spPr>
        <p:txBody>
          <a:bodyPr/>
          <a:lstStyle>
            <a:lvl1pPr marL="0" indent="0" defTabSz="764351">
              <a:lnSpc>
                <a:spcPct val="100000"/>
              </a:lnSpc>
              <a:spcBef>
                <a:spcPts val="0"/>
              </a:spcBef>
              <a:buSzTx/>
              <a:buNone/>
              <a:defRPr b="1" sz="4800"/>
            </a:lvl1pPr>
          </a:lstStyle>
          <a:p>
            <a:pPr/>
            <a:r>
              <a:t>Subtítulo da agenda</a:t>
            </a:r>
          </a:p>
        </p:txBody>
      </p:sp>
      <p:sp>
        <p:nvSpPr>
          <p:cNvPr id="90" name="Nível um…"/>
          <p:cNvSpPr txBox="1"/>
          <p:nvPr>
            <p:ph type="body" sz="half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>
              <a:spcBef>
                <a:spcPts val="1600"/>
              </a:spcBef>
              <a:buSzTx/>
              <a:buNone/>
              <a:defRPr spc="-48" sz="4800"/>
            </a:lvl1pPr>
            <a:lvl2pPr marL="0" indent="457200">
              <a:spcBef>
                <a:spcPts val="1600"/>
              </a:spcBef>
              <a:buSzTx/>
              <a:buNone/>
              <a:defRPr spc="-48" sz="4800"/>
            </a:lvl2pPr>
            <a:lvl3pPr marL="0" indent="914400">
              <a:spcBef>
                <a:spcPts val="1600"/>
              </a:spcBef>
              <a:buSzTx/>
              <a:buNone/>
              <a:defRPr spc="-48" sz="4800"/>
            </a:lvl3pPr>
            <a:lvl4pPr marL="0" indent="1371600">
              <a:spcBef>
                <a:spcPts val="1600"/>
              </a:spcBef>
              <a:buSzTx/>
              <a:buNone/>
              <a:defRPr spc="-48" sz="4800"/>
            </a:lvl4pPr>
            <a:lvl5pPr marL="0" indent="1828800">
              <a:spcBef>
                <a:spcPts val="1600"/>
              </a:spcBef>
              <a:buSzTx/>
              <a:buNone/>
              <a:defRPr spc="-48" sz="4800"/>
            </a:lvl5pPr>
          </a:lstStyle>
          <a:p>
            <a:pPr/>
            <a:r>
              <a:t>Tópicos da agenda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ível um…"/>
          <p:cNvSpPr txBox="1"/>
          <p:nvPr>
            <p:ph type="body" idx="1" hasCustomPrompt="1"/>
          </p:nvPr>
        </p:nvSpPr>
        <p:spPr>
          <a:xfrm>
            <a:off x="5142838" y="3852994"/>
            <a:ext cx="15114325" cy="793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6145" tIns="66145" rIns="66145" bIns="66145">
            <a:normAutofit fontScale="100000" lnSpcReduction="0"/>
          </a:bodyPr>
          <a:lstStyle/>
          <a:p>
            <a:pPr/>
            <a:r>
              <a:t>Texto do diapositivo com marcas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" name="Título do diapositivo"/>
          <p:cNvSpPr txBox="1"/>
          <p:nvPr>
            <p:ph type="title" hasCustomPrompt="1"/>
          </p:nvPr>
        </p:nvSpPr>
        <p:spPr>
          <a:xfrm>
            <a:off x="5142838" y="573263"/>
            <a:ext cx="15114325" cy="13229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6145" tIns="66145" rIns="66145" bIns="66145">
            <a:normAutofit fontScale="100000" lnSpcReduction="0"/>
          </a:bodyPr>
          <a:lstStyle/>
          <a:p>
            <a:pPr/>
            <a:r>
              <a:t>Título do diapositivo</a:t>
            </a:r>
          </a:p>
        </p:txBody>
      </p:sp>
      <p:sp>
        <p:nvSpPr>
          <p:cNvPr id="4" name="Número do diapositivo"/>
          <p:cNvSpPr txBox="1"/>
          <p:nvPr>
            <p:ph type="sldNum" sz="quarter" idx="2"/>
          </p:nvPr>
        </p:nvSpPr>
        <p:spPr>
          <a:xfrm>
            <a:off x="12510115" y="12024585"/>
            <a:ext cx="370951" cy="355203"/>
          </a:xfrm>
          <a:prstGeom prst="rect">
            <a:avLst/>
          </a:prstGeom>
          <a:ln w="12700">
            <a:miter lim="400000"/>
          </a:ln>
        </p:spPr>
        <p:txBody>
          <a:bodyPr wrap="none" lIns="66145" tIns="66145" rIns="66145" bIns="66145" anchor="b">
            <a:spAutoFit/>
          </a:bodyPr>
          <a:lstStyle>
            <a:lvl1pPr defTabSz="760677">
              <a:defRPr sz="16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257721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56" strike="noStrike" sz="7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257721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56" strike="noStrike" sz="7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257721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56" strike="noStrike" sz="7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257721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56" strike="noStrike" sz="7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257721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56" strike="noStrike" sz="7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257721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56" strike="noStrike" sz="7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257721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56" strike="noStrike" sz="7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257721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56" strike="noStrike" sz="7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257721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56" strike="noStrike" sz="7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482600" marR="0" indent="-482600" algn="l" defTabSz="2257721" rtl="0" latinLnBrk="0">
        <a:lnSpc>
          <a:spcPct val="90000"/>
        </a:lnSpc>
        <a:spcBef>
          <a:spcPts val="4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863600" marR="0" indent="-482600" algn="l" defTabSz="2257721" rtl="0" latinLnBrk="0">
        <a:lnSpc>
          <a:spcPct val="90000"/>
        </a:lnSpc>
        <a:spcBef>
          <a:spcPts val="4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244600" marR="0" indent="-482600" algn="l" defTabSz="2257721" rtl="0" latinLnBrk="0">
        <a:lnSpc>
          <a:spcPct val="90000"/>
        </a:lnSpc>
        <a:spcBef>
          <a:spcPts val="4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1625600" marR="0" indent="-482600" algn="l" defTabSz="2257721" rtl="0" latinLnBrk="0">
        <a:lnSpc>
          <a:spcPct val="90000"/>
        </a:lnSpc>
        <a:spcBef>
          <a:spcPts val="4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2006600" marR="0" indent="-482600" algn="l" defTabSz="2257721" rtl="0" latinLnBrk="0">
        <a:lnSpc>
          <a:spcPct val="90000"/>
        </a:lnSpc>
        <a:spcBef>
          <a:spcPts val="4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2387600" marR="0" indent="-482600" algn="l" defTabSz="2257721" rtl="0" latinLnBrk="0">
        <a:lnSpc>
          <a:spcPct val="90000"/>
        </a:lnSpc>
        <a:spcBef>
          <a:spcPts val="4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2768600" marR="0" indent="-482600" algn="l" defTabSz="2257721" rtl="0" latinLnBrk="0">
        <a:lnSpc>
          <a:spcPct val="90000"/>
        </a:lnSpc>
        <a:spcBef>
          <a:spcPts val="4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3149600" marR="0" indent="-482600" algn="l" defTabSz="2257721" rtl="0" latinLnBrk="0">
        <a:lnSpc>
          <a:spcPct val="90000"/>
        </a:lnSpc>
        <a:spcBef>
          <a:spcPts val="4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3530600" marR="0" indent="-482600" algn="l" defTabSz="2257721" rtl="0" latinLnBrk="0">
        <a:lnSpc>
          <a:spcPct val="90000"/>
        </a:lnSpc>
        <a:spcBef>
          <a:spcPts val="4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7606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7606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7606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7606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7606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7606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7606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7606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7606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3.jpe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fotografia_tipo.png" descr="fotografia_tipo.png"/>
          <p:cNvPicPr>
            <a:picLocks noChangeAspect="1"/>
          </p:cNvPicPr>
          <p:nvPr/>
        </p:nvPicPr>
        <p:blipFill>
          <a:blip r:embed="rId2">
            <a:extLst/>
          </a:blip>
          <a:srcRect l="5616" t="0" r="0" b="0"/>
          <a:stretch>
            <a:fillRect/>
          </a:stretch>
        </p:blipFill>
        <p:spPr>
          <a:xfrm>
            <a:off x="12709937" y="0"/>
            <a:ext cx="12736379" cy="12700001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20219999"/>
          <p:cNvSpPr txBox="1"/>
          <p:nvPr/>
        </p:nvSpPr>
        <p:spPr>
          <a:xfrm>
            <a:off x="4839" y="6353146"/>
            <a:ext cx="12045211" cy="3904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6145" tIns="66145" rIns="66145" bIns="66145" anchor="ctr">
            <a:spAutoFit/>
          </a:bodyPr>
          <a:lstStyle/>
          <a:p>
            <a:pPr lvl="2">
              <a:defRPr sz="20000">
                <a:solidFill>
                  <a:srgbClr val="D5D5D5"/>
                </a:solidFill>
                <a:latin typeface="Oswald Regular Medium"/>
                <a:ea typeface="Oswald Regular Medium"/>
                <a:cs typeface="Oswald Regular Medium"/>
                <a:sym typeface="Oswald Regular Medium"/>
              </a:defRPr>
            </a:pPr>
            <a:r>
              <a:t>20219999</a:t>
            </a:r>
          </a:p>
        </p:txBody>
      </p:sp>
      <p:sp>
        <p:nvSpPr>
          <p:cNvPr id="153" name="Retângulo"/>
          <p:cNvSpPr/>
          <p:nvPr/>
        </p:nvSpPr>
        <p:spPr>
          <a:xfrm>
            <a:off x="-20378" y="10507514"/>
            <a:ext cx="12736514" cy="1502435"/>
          </a:xfrm>
          <a:prstGeom prst="rect">
            <a:avLst/>
          </a:prstGeom>
          <a:solidFill>
            <a:srgbClr val="260311"/>
          </a:solidFill>
          <a:ln w="12700">
            <a:miter lim="400000"/>
          </a:ln>
        </p:spPr>
        <p:txBody>
          <a:bodyPr lIns="66145" tIns="66145" rIns="66145" bIns="66145" anchor="ctr"/>
          <a:lstStyle/>
          <a:p>
            <a:pPr defTabSz="760677">
              <a:defRPr sz="28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54" name="JOANA MARIA APOLINÁRIA MENDONÇA BAPTISTA RESENDE"/>
          <p:cNvSpPr txBox="1"/>
          <p:nvPr/>
        </p:nvSpPr>
        <p:spPr>
          <a:xfrm>
            <a:off x="16652" y="10862385"/>
            <a:ext cx="11416494" cy="792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6145" tIns="66145" rIns="66145" bIns="66145" anchor="ctr">
            <a:spAutoFit/>
          </a:bodyPr>
          <a:lstStyle/>
          <a:p>
            <a:pPr lvl="2" algn="r">
              <a:defRPr sz="3500">
                <a:solidFill>
                  <a:srgbClr val="FFFFFF"/>
                </a:solidFill>
                <a:latin typeface="Oswald Regular Regular"/>
                <a:ea typeface="Oswald Regular Regular"/>
                <a:cs typeface="Oswald Regular Regular"/>
                <a:sym typeface="Oswald Regular Regular"/>
              </a:defRPr>
            </a:pPr>
            <a:r>
              <a:t>JOANA MARIA APOLINÁRIA MENDONÇA BAPTISTA RESENDE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3" name="Agrupar"/>
          <p:cNvGrpSpPr/>
          <p:nvPr/>
        </p:nvGrpSpPr>
        <p:grpSpPr>
          <a:xfrm>
            <a:off x="-7107" y="-3441"/>
            <a:ext cx="12706882" cy="12706882"/>
            <a:chOff x="0" y="0"/>
            <a:chExt cx="12706880" cy="12706880"/>
          </a:xfrm>
        </p:grpSpPr>
        <p:sp>
          <p:nvSpPr>
            <p:cNvPr id="190" name="Quadrado"/>
            <p:cNvSpPr/>
            <p:nvPr/>
          </p:nvSpPr>
          <p:spPr>
            <a:xfrm>
              <a:off x="10059" y="486"/>
              <a:ext cx="12695714" cy="12705908"/>
            </a:xfrm>
            <a:prstGeom prst="rect">
              <a:avLst/>
            </a:prstGeom>
            <a:solidFill>
              <a:srgbClr val="D5D5D5">
                <a:alpha val="53318"/>
              </a:srgbClr>
            </a:solidFill>
            <a:ln w="3175" cap="flat">
              <a:solidFill>
                <a:srgbClr val="000000">
                  <a:alpha val="53318"/>
                </a:srgbClr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 defTabSz="760677">
                <a:defRPr sz="28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91" name="Linha"/>
            <p:cNvSpPr/>
            <p:nvPr/>
          </p:nvSpPr>
          <p:spPr>
            <a:xfrm flipV="1">
              <a:off x="10059" y="12299"/>
              <a:ext cx="12682282" cy="126822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  <p:sp>
          <p:nvSpPr>
            <p:cNvPr id="192" name="Linha"/>
            <p:cNvSpPr/>
            <p:nvPr/>
          </p:nvSpPr>
          <p:spPr>
            <a:xfrm flipH="1" flipV="1">
              <a:off x="-1" y="-1"/>
              <a:ext cx="12706882" cy="127068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97" name="Agrupar"/>
          <p:cNvGrpSpPr/>
          <p:nvPr/>
        </p:nvGrpSpPr>
        <p:grpSpPr>
          <a:xfrm>
            <a:off x="12701753" y="-3441"/>
            <a:ext cx="12706882" cy="12706882"/>
            <a:chOff x="0" y="0"/>
            <a:chExt cx="12706880" cy="12706880"/>
          </a:xfrm>
        </p:grpSpPr>
        <p:sp>
          <p:nvSpPr>
            <p:cNvPr id="194" name="Quadrado"/>
            <p:cNvSpPr/>
            <p:nvPr/>
          </p:nvSpPr>
          <p:spPr>
            <a:xfrm>
              <a:off x="10059" y="486"/>
              <a:ext cx="12695714" cy="12705908"/>
            </a:xfrm>
            <a:prstGeom prst="rect">
              <a:avLst/>
            </a:prstGeom>
            <a:solidFill>
              <a:srgbClr val="D5D5D5">
                <a:alpha val="71000"/>
              </a:srgbClr>
            </a:solidFill>
            <a:ln w="3175" cap="flat">
              <a:solidFill>
                <a:srgbClr val="000000">
                  <a:alpha val="71000"/>
                </a:srgbClr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 defTabSz="760677">
                <a:defRPr sz="28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95" name="Linha"/>
            <p:cNvSpPr/>
            <p:nvPr/>
          </p:nvSpPr>
          <p:spPr>
            <a:xfrm flipV="1">
              <a:off x="10059" y="12299"/>
              <a:ext cx="12682282" cy="126822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  <p:sp>
          <p:nvSpPr>
            <p:cNvPr id="196" name="Linha"/>
            <p:cNvSpPr/>
            <p:nvPr/>
          </p:nvSpPr>
          <p:spPr>
            <a:xfrm flipH="1" flipV="1">
              <a:off x="-1" y="-1"/>
              <a:ext cx="12706882" cy="127068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2" name="Agrupar"/>
          <p:cNvGrpSpPr/>
          <p:nvPr/>
        </p:nvGrpSpPr>
        <p:grpSpPr>
          <a:xfrm>
            <a:off x="12716521" y="-3441"/>
            <a:ext cx="12706882" cy="12706882"/>
            <a:chOff x="0" y="0"/>
            <a:chExt cx="12706880" cy="12706880"/>
          </a:xfrm>
        </p:grpSpPr>
        <p:sp>
          <p:nvSpPr>
            <p:cNvPr id="199" name="Quadrado"/>
            <p:cNvSpPr/>
            <p:nvPr/>
          </p:nvSpPr>
          <p:spPr>
            <a:xfrm>
              <a:off x="10059" y="486"/>
              <a:ext cx="12695714" cy="12705908"/>
            </a:xfrm>
            <a:prstGeom prst="rect">
              <a:avLst/>
            </a:prstGeom>
            <a:solidFill>
              <a:srgbClr val="D5D5D5">
                <a:alpha val="53318"/>
              </a:srgbClr>
            </a:solidFill>
            <a:ln w="3175" cap="flat">
              <a:solidFill>
                <a:srgbClr val="000000">
                  <a:alpha val="53318"/>
                </a:srgbClr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 defTabSz="760677">
                <a:defRPr sz="28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00" name="Linha"/>
            <p:cNvSpPr/>
            <p:nvPr/>
          </p:nvSpPr>
          <p:spPr>
            <a:xfrm flipV="1">
              <a:off x="10059" y="12299"/>
              <a:ext cx="12682282" cy="126822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  <p:sp>
          <p:nvSpPr>
            <p:cNvPr id="201" name="Linha"/>
            <p:cNvSpPr/>
            <p:nvPr/>
          </p:nvSpPr>
          <p:spPr>
            <a:xfrm flipH="1" flipV="1">
              <a:off x="-1" y="-1"/>
              <a:ext cx="12706882" cy="127068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206" name="Agrupar"/>
          <p:cNvGrpSpPr/>
          <p:nvPr/>
        </p:nvGrpSpPr>
        <p:grpSpPr>
          <a:xfrm>
            <a:off x="1753" y="-3441"/>
            <a:ext cx="12706882" cy="12706882"/>
            <a:chOff x="0" y="0"/>
            <a:chExt cx="12706880" cy="12706880"/>
          </a:xfrm>
        </p:grpSpPr>
        <p:sp>
          <p:nvSpPr>
            <p:cNvPr id="203" name="Quadrado"/>
            <p:cNvSpPr/>
            <p:nvPr/>
          </p:nvSpPr>
          <p:spPr>
            <a:xfrm>
              <a:off x="10059" y="486"/>
              <a:ext cx="12695714" cy="12705908"/>
            </a:xfrm>
            <a:prstGeom prst="rect">
              <a:avLst/>
            </a:prstGeom>
            <a:solidFill>
              <a:srgbClr val="D5D5D5">
                <a:alpha val="71000"/>
              </a:srgbClr>
            </a:solidFill>
            <a:ln w="3175" cap="flat">
              <a:solidFill>
                <a:srgbClr val="000000">
                  <a:alpha val="71000"/>
                </a:srgbClr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 defTabSz="760677">
                <a:defRPr sz="28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04" name="Linha"/>
            <p:cNvSpPr/>
            <p:nvPr/>
          </p:nvSpPr>
          <p:spPr>
            <a:xfrm flipV="1">
              <a:off x="10059" y="12299"/>
              <a:ext cx="12682282" cy="126822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  <p:sp>
          <p:nvSpPr>
            <p:cNvPr id="205" name="Linha"/>
            <p:cNvSpPr/>
            <p:nvPr/>
          </p:nvSpPr>
          <p:spPr>
            <a:xfrm flipH="1" flipV="1">
              <a:off x="-1" y="-1"/>
              <a:ext cx="12706882" cy="127068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b63494562cd2fa27705d571a3b2c9f88.jpg" descr="b63494562cd2fa27705d571a3b2c9f88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20289" y="650709"/>
            <a:ext cx="10188453" cy="10188454"/>
          </a:xfrm>
          <a:prstGeom prst="rect">
            <a:avLst/>
          </a:prstGeom>
          <a:ln w="12700">
            <a:miter lim="400000"/>
          </a:ln>
        </p:spPr>
      </p:pic>
      <p:sp>
        <p:nvSpPr>
          <p:cNvPr id="209" name="Retângulo"/>
          <p:cNvSpPr/>
          <p:nvPr/>
        </p:nvSpPr>
        <p:spPr>
          <a:xfrm>
            <a:off x="-32191" y="10507514"/>
            <a:ext cx="25464383" cy="1502435"/>
          </a:xfrm>
          <a:prstGeom prst="rect">
            <a:avLst/>
          </a:prstGeom>
          <a:solidFill>
            <a:srgbClr val="260311"/>
          </a:solidFill>
          <a:ln w="12700">
            <a:miter lim="400000"/>
          </a:ln>
        </p:spPr>
        <p:txBody>
          <a:bodyPr lIns="66145" tIns="66145" rIns="66145" bIns="66145" anchor="ctr"/>
          <a:lstStyle/>
          <a:p>
            <a:pPr defTabSz="760677">
              <a:defRPr sz="28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0" name="MORFOGÉNESE DIGITAL DE CEFALÓPODES"/>
          <p:cNvSpPr txBox="1"/>
          <p:nvPr/>
        </p:nvSpPr>
        <p:spPr>
          <a:xfrm>
            <a:off x="1931091" y="10379785"/>
            <a:ext cx="23452258" cy="17578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6145" tIns="66145" rIns="66145" bIns="66145" anchor="ctr">
            <a:spAutoFit/>
          </a:bodyPr>
          <a:lstStyle/>
          <a:p>
            <a:pPr lvl="2" algn="l">
              <a:defRPr sz="8600">
                <a:solidFill>
                  <a:srgbClr val="FFFFFF"/>
                </a:solidFill>
                <a:latin typeface="Oswald Regular Regular"/>
                <a:ea typeface="Oswald Regular Regular"/>
                <a:cs typeface="Oswald Regular Regular"/>
                <a:sym typeface="Oswald Regular Regular"/>
              </a:defRPr>
            </a:pPr>
            <a:r>
              <a:t>MORFOGÉNESE DIGITAL DE CEFALÓPODES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Retângulo"/>
          <p:cNvSpPr/>
          <p:nvPr/>
        </p:nvSpPr>
        <p:spPr>
          <a:xfrm>
            <a:off x="-32191" y="10507514"/>
            <a:ext cx="25464383" cy="1502435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66145" tIns="66145" rIns="66145" bIns="66145" anchor="ctr"/>
          <a:lstStyle/>
          <a:p>
            <a:pPr defTabSz="760677">
              <a:defRPr sz="28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3" name="EXERCÍCIO 01.3 - NAUTILUS"/>
          <p:cNvSpPr txBox="1"/>
          <p:nvPr/>
        </p:nvSpPr>
        <p:spPr>
          <a:xfrm>
            <a:off x="1931091" y="10379785"/>
            <a:ext cx="22291087" cy="17578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6145" tIns="66145" rIns="66145" bIns="66145" anchor="ctr">
            <a:spAutoFit/>
          </a:bodyPr>
          <a:lstStyle/>
          <a:p>
            <a:pPr lvl="2" algn="r">
              <a:defRPr sz="8600">
                <a:solidFill>
                  <a:srgbClr val="FFFFFF"/>
                </a:solidFill>
                <a:latin typeface="Oswald Regular Regular"/>
                <a:ea typeface="Oswald Regular Regular"/>
                <a:cs typeface="Oswald Regular Regular"/>
                <a:sym typeface="Oswald Regular Regular"/>
              </a:defRPr>
            </a:pPr>
            <a:r>
              <a:t>EXERCÍCIO 01.3 - NAUTILUS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8" name="Agrupar"/>
          <p:cNvGrpSpPr/>
          <p:nvPr/>
        </p:nvGrpSpPr>
        <p:grpSpPr>
          <a:xfrm>
            <a:off x="-7107" y="-3441"/>
            <a:ext cx="12706882" cy="12706882"/>
            <a:chOff x="0" y="0"/>
            <a:chExt cx="12706880" cy="12706880"/>
          </a:xfrm>
        </p:grpSpPr>
        <p:sp>
          <p:nvSpPr>
            <p:cNvPr id="215" name="Quadrado"/>
            <p:cNvSpPr/>
            <p:nvPr/>
          </p:nvSpPr>
          <p:spPr>
            <a:xfrm>
              <a:off x="10059" y="486"/>
              <a:ext cx="12695714" cy="12705908"/>
            </a:xfrm>
            <a:prstGeom prst="rect">
              <a:avLst/>
            </a:prstGeom>
            <a:solidFill>
              <a:srgbClr val="D5D5D5">
                <a:alpha val="53318"/>
              </a:srgbClr>
            </a:solidFill>
            <a:ln w="3175" cap="flat">
              <a:solidFill>
                <a:srgbClr val="000000">
                  <a:alpha val="53318"/>
                </a:srgbClr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 defTabSz="760677">
                <a:defRPr sz="28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16" name="Linha"/>
            <p:cNvSpPr/>
            <p:nvPr/>
          </p:nvSpPr>
          <p:spPr>
            <a:xfrm flipV="1">
              <a:off x="10059" y="12299"/>
              <a:ext cx="12682282" cy="126822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  <p:sp>
          <p:nvSpPr>
            <p:cNvPr id="217" name="Linha"/>
            <p:cNvSpPr/>
            <p:nvPr/>
          </p:nvSpPr>
          <p:spPr>
            <a:xfrm flipH="1" flipV="1">
              <a:off x="-1" y="-1"/>
              <a:ext cx="12706882" cy="127068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222" name="Agrupar"/>
          <p:cNvGrpSpPr/>
          <p:nvPr/>
        </p:nvGrpSpPr>
        <p:grpSpPr>
          <a:xfrm>
            <a:off x="12701753" y="-3441"/>
            <a:ext cx="12706882" cy="12706882"/>
            <a:chOff x="0" y="0"/>
            <a:chExt cx="12706880" cy="12706880"/>
          </a:xfrm>
        </p:grpSpPr>
        <p:sp>
          <p:nvSpPr>
            <p:cNvPr id="219" name="Quadrado"/>
            <p:cNvSpPr/>
            <p:nvPr/>
          </p:nvSpPr>
          <p:spPr>
            <a:xfrm>
              <a:off x="10059" y="486"/>
              <a:ext cx="12695714" cy="12705908"/>
            </a:xfrm>
            <a:prstGeom prst="rect">
              <a:avLst/>
            </a:prstGeom>
            <a:solidFill>
              <a:srgbClr val="D5D5D5">
                <a:alpha val="71000"/>
              </a:srgbClr>
            </a:solidFill>
            <a:ln w="3175" cap="flat">
              <a:solidFill>
                <a:srgbClr val="000000">
                  <a:alpha val="71000"/>
                </a:srgbClr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 defTabSz="760677">
                <a:defRPr sz="28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20" name="Linha"/>
            <p:cNvSpPr/>
            <p:nvPr/>
          </p:nvSpPr>
          <p:spPr>
            <a:xfrm flipV="1">
              <a:off x="10059" y="12299"/>
              <a:ext cx="12682282" cy="126822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  <p:sp>
          <p:nvSpPr>
            <p:cNvPr id="221" name="Linha"/>
            <p:cNvSpPr/>
            <p:nvPr/>
          </p:nvSpPr>
          <p:spPr>
            <a:xfrm flipH="1" flipV="1">
              <a:off x="-1" y="-1"/>
              <a:ext cx="12706882" cy="127068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Agrupar"/>
          <p:cNvGrpSpPr/>
          <p:nvPr/>
        </p:nvGrpSpPr>
        <p:grpSpPr>
          <a:xfrm>
            <a:off x="12716521" y="-3441"/>
            <a:ext cx="12706882" cy="12706882"/>
            <a:chOff x="0" y="0"/>
            <a:chExt cx="12706880" cy="12706880"/>
          </a:xfrm>
        </p:grpSpPr>
        <p:sp>
          <p:nvSpPr>
            <p:cNvPr id="224" name="Quadrado"/>
            <p:cNvSpPr/>
            <p:nvPr/>
          </p:nvSpPr>
          <p:spPr>
            <a:xfrm>
              <a:off x="10059" y="486"/>
              <a:ext cx="12695714" cy="12705908"/>
            </a:xfrm>
            <a:prstGeom prst="rect">
              <a:avLst/>
            </a:prstGeom>
            <a:solidFill>
              <a:srgbClr val="D5D5D5">
                <a:alpha val="53318"/>
              </a:srgbClr>
            </a:solidFill>
            <a:ln w="3175" cap="flat">
              <a:solidFill>
                <a:srgbClr val="000000">
                  <a:alpha val="53318"/>
                </a:srgbClr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 defTabSz="760677">
                <a:defRPr sz="28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25" name="Linha"/>
            <p:cNvSpPr/>
            <p:nvPr/>
          </p:nvSpPr>
          <p:spPr>
            <a:xfrm flipV="1">
              <a:off x="10059" y="12299"/>
              <a:ext cx="12682282" cy="126822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  <p:sp>
          <p:nvSpPr>
            <p:cNvPr id="226" name="Linha"/>
            <p:cNvSpPr/>
            <p:nvPr/>
          </p:nvSpPr>
          <p:spPr>
            <a:xfrm flipH="1" flipV="1">
              <a:off x="-1" y="-1"/>
              <a:ext cx="12706882" cy="127068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231" name="Agrupar"/>
          <p:cNvGrpSpPr/>
          <p:nvPr/>
        </p:nvGrpSpPr>
        <p:grpSpPr>
          <a:xfrm>
            <a:off x="1753" y="-3441"/>
            <a:ext cx="12706882" cy="12706882"/>
            <a:chOff x="0" y="0"/>
            <a:chExt cx="12706880" cy="12706880"/>
          </a:xfrm>
        </p:grpSpPr>
        <p:sp>
          <p:nvSpPr>
            <p:cNvPr id="228" name="Quadrado"/>
            <p:cNvSpPr/>
            <p:nvPr/>
          </p:nvSpPr>
          <p:spPr>
            <a:xfrm>
              <a:off x="10059" y="486"/>
              <a:ext cx="12695714" cy="12705908"/>
            </a:xfrm>
            <a:prstGeom prst="rect">
              <a:avLst/>
            </a:prstGeom>
            <a:solidFill>
              <a:srgbClr val="D5D5D5">
                <a:alpha val="71000"/>
              </a:srgbClr>
            </a:solidFill>
            <a:ln w="3175" cap="flat">
              <a:solidFill>
                <a:srgbClr val="000000">
                  <a:alpha val="71000"/>
                </a:srgbClr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 defTabSz="760677">
                <a:defRPr sz="28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29" name="Linha"/>
            <p:cNvSpPr/>
            <p:nvPr/>
          </p:nvSpPr>
          <p:spPr>
            <a:xfrm flipV="1">
              <a:off x="10059" y="12299"/>
              <a:ext cx="12682282" cy="126822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  <p:sp>
          <p:nvSpPr>
            <p:cNvPr id="230" name="Linha"/>
            <p:cNvSpPr/>
            <p:nvPr/>
          </p:nvSpPr>
          <p:spPr>
            <a:xfrm flipH="1" flipV="1">
              <a:off x="-1" y="-1"/>
              <a:ext cx="12706882" cy="127068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62-Fondos-de-Pantalla-Abstractos-para-tus-dispositivos-54.jpg" descr="62-Fondos-de-Pantalla-Abstractos-para-tus-dispositivos-5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035204" y="0"/>
            <a:ext cx="6350001" cy="1270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4" name="LISBOA 2012 05.JPG" descr="LISBOA 2012 05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52" y="-25225"/>
            <a:ext cx="19046969" cy="12750450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Retângulo"/>
          <p:cNvSpPr/>
          <p:nvPr/>
        </p:nvSpPr>
        <p:spPr>
          <a:xfrm>
            <a:off x="-32191" y="10507514"/>
            <a:ext cx="25464383" cy="1502435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66145" tIns="66145" rIns="66145" bIns="66145" anchor="ctr"/>
          <a:lstStyle/>
          <a:p>
            <a:pPr defTabSz="760677">
              <a:defRPr sz="28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6" name="MODELAÇÃO…"/>
          <p:cNvSpPr txBox="1"/>
          <p:nvPr/>
        </p:nvSpPr>
        <p:spPr>
          <a:xfrm>
            <a:off x="19072387" y="10430585"/>
            <a:ext cx="2383038" cy="16562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6145" tIns="66145" rIns="66145" bIns="66145" anchor="ctr">
            <a:spAutoFit/>
          </a:bodyPr>
          <a:lstStyle/>
          <a:p>
            <a:pPr algn="l">
              <a:defRPr sz="2700">
                <a:solidFill>
                  <a:srgbClr val="FFFFFF"/>
                </a:solidFill>
                <a:latin typeface="Oswald Regular Regular"/>
                <a:ea typeface="Oswald Regular Regular"/>
                <a:cs typeface="Oswald Regular Regular"/>
                <a:sym typeface="Oswald Regular Regular"/>
              </a:defRPr>
            </a:pPr>
            <a:r>
              <a:t>MODELAÇÃO </a:t>
            </a:r>
          </a:p>
          <a:p>
            <a:pPr algn="l">
              <a:defRPr sz="2700">
                <a:solidFill>
                  <a:srgbClr val="FFFFFF"/>
                </a:solidFill>
                <a:latin typeface="Oswald Regular Regular"/>
                <a:ea typeface="Oswald Regular Regular"/>
                <a:cs typeface="Oswald Regular Regular"/>
                <a:sym typeface="Oswald Regular Regular"/>
              </a:defRPr>
            </a:pPr>
            <a:r>
              <a:t>GEOMÉTRICA </a:t>
            </a:r>
          </a:p>
          <a:p>
            <a:pPr algn="l">
              <a:defRPr sz="2700">
                <a:solidFill>
                  <a:srgbClr val="FFFFFF"/>
                </a:solidFill>
                <a:latin typeface="Oswald Regular Regular"/>
                <a:ea typeface="Oswald Regular Regular"/>
                <a:cs typeface="Oswald Regular Regular"/>
                <a:sym typeface="Oswald Regular Regular"/>
              </a:defRPr>
            </a:pPr>
            <a:r>
              <a:t>GENERATIVA</a:t>
            </a:r>
          </a:p>
        </p:txBody>
      </p:sp>
      <p:sp>
        <p:nvSpPr>
          <p:cNvPr id="237" name="MESTRADO INTEGRADO EM ARQUITETURA…"/>
          <p:cNvSpPr txBox="1"/>
          <p:nvPr/>
        </p:nvSpPr>
        <p:spPr>
          <a:xfrm>
            <a:off x="14328852" y="10544885"/>
            <a:ext cx="4634039" cy="1427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6145" tIns="66145" rIns="66145" bIns="66145" anchor="ctr">
            <a:spAutoFit/>
          </a:bodyPr>
          <a:lstStyle/>
          <a:p>
            <a:pPr algn="r">
              <a:lnSpc>
                <a:spcPct val="120000"/>
              </a:lnSpc>
              <a:defRPr>
                <a:solidFill>
                  <a:srgbClr val="FFFFFF"/>
                </a:solidFill>
                <a:latin typeface="Oswald Regular Medium"/>
                <a:ea typeface="Oswald Regular Medium"/>
                <a:cs typeface="Oswald Regular Medium"/>
                <a:sym typeface="Oswald Regular Medium"/>
              </a:defRPr>
            </a:pPr>
            <a:r>
              <a:t>MESTRADO INTEGRADO EM ARQUITETURA</a:t>
            </a:r>
          </a:p>
          <a:p>
            <a:pPr algn="r">
              <a:lnSpc>
                <a:spcPct val="120000"/>
              </a:lnSpc>
              <a:defRPr>
                <a:solidFill>
                  <a:srgbClr val="FFFFFF"/>
                </a:solidFill>
                <a:latin typeface="Oswald Light"/>
                <a:ea typeface="Oswald Light"/>
                <a:cs typeface="Oswald Light"/>
                <a:sym typeface="Oswald Light"/>
              </a:defRPr>
            </a:pPr>
            <a:r>
              <a:rPr>
                <a:latin typeface="Oswald ExtraLight"/>
                <a:ea typeface="Oswald ExtraLight"/>
                <a:cs typeface="Oswald ExtraLight"/>
                <a:sym typeface="Oswald ExtraLight"/>
              </a:rPr>
              <a:t>Docente</a:t>
            </a:r>
            <a:r>
              <a:t>: Doutor Pedro Gomes Januário</a:t>
            </a:r>
          </a:p>
          <a:p>
            <a:pPr algn="r">
              <a:lnSpc>
                <a:spcPct val="120000"/>
              </a:lnSpc>
              <a:defRPr>
                <a:solidFill>
                  <a:srgbClr val="FFFFFF"/>
                </a:solidFill>
                <a:latin typeface="Oswald ExtraLight"/>
                <a:ea typeface="Oswald ExtraLight"/>
                <a:cs typeface="Oswald ExtraLight"/>
                <a:sym typeface="Oswald ExtraLight"/>
              </a:defRPr>
            </a:pPr>
            <a:r>
              <a:t>Ano letivo 2024-2025 2º Semestre</a:t>
            </a:r>
          </a:p>
        </p:txBody>
      </p:sp>
      <p:pic>
        <p:nvPicPr>
          <p:cNvPr id="238" name="ULISBOA.psd" descr="ULISBOA.ps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48132" y="10549654"/>
            <a:ext cx="3885355" cy="1418155"/>
          </a:xfrm>
          <a:prstGeom prst="rect">
            <a:avLst/>
          </a:prstGeom>
          <a:ln w="12700">
            <a:miter lim="400000"/>
          </a:ln>
        </p:spPr>
      </p:pic>
      <p:pic>
        <p:nvPicPr>
          <p:cNvPr id="239" name="LogoBilingue_FA_horizontal_branco.png" descr="LogoBilingue_FA_horizontal_branco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359702" y="10613425"/>
            <a:ext cx="4634038" cy="1202505"/>
          </a:xfrm>
          <a:prstGeom prst="rect">
            <a:avLst/>
          </a:prstGeom>
          <a:ln w="12700">
            <a:miter lim="400000"/>
          </a:ln>
        </p:spPr>
      </p:pic>
      <p:sp>
        <p:nvSpPr>
          <p:cNvPr id="240" name="Retângulo"/>
          <p:cNvSpPr/>
          <p:nvPr/>
        </p:nvSpPr>
        <p:spPr>
          <a:xfrm>
            <a:off x="47685" y="-19026"/>
            <a:ext cx="25700268" cy="12738052"/>
          </a:xfrm>
          <a:prstGeom prst="rect">
            <a:avLst/>
          </a:prstGeom>
          <a:solidFill>
            <a:schemeClr val="accent6">
              <a:satOff val="-16844"/>
              <a:lumOff val="-30747"/>
              <a:alpha val="24567"/>
            </a:schemeClr>
          </a:solidFill>
          <a:ln w="12700">
            <a:miter lim="400000"/>
          </a:ln>
        </p:spPr>
        <p:txBody>
          <a:bodyPr lIns="66145" tIns="66145" rIns="66145" bIns="66145" anchor="ctr"/>
          <a:lstStyle/>
          <a:p>
            <a:pPr defTabSz="760677">
              <a:defRPr sz="28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Spirulaschale.jpg" descr="Spirulaschal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10169" y="402639"/>
            <a:ext cx="8585201" cy="9817101"/>
          </a:xfrm>
          <a:prstGeom prst="rect">
            <a:avLst/>
          </a:prstGeom>
          <a:ln w="12700">
            <a:miter lim="400000"/>
          </a:ln>
        </p:spPr>
      </p:pic>
      <p:sp>
        <p:nvSpPr>
          <p:cNvPr id="157" name="Retângulo"/>
          <p:cNvSpPr/>
          <p:nvPr/>
        </p:nvSpPr>
        <p:spPr>
          <a:xfrm>
            <a:off x="-32191" y="10507514"/>
            <a:ext cx="25464383" cy="1502435"/>
          </a:xfrm>
          <a:prstGeom prst="rect">
            <a:avLst/>
          </a:prstGeom>
          <a:solidFill>
            <a:srgbClr val="260311"/>
          </a:solidFill>
          <a:ln w="12700">
            <a:miter lim="400000"/>
          </a:ln>
        </p:spPr>
        <p:txBody>
          <a:bodyPr lIns="66145" tIns="66145" rIns="66145" bIns="66145" anchor="ctr"/>
          <a:lstStyle/>
          <a:p>
            <a:pPr defTabSz="760677">
              <a:defRPr sz="28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58" name="MORFOGÉNESE DIGITAL DE CEFALÓPODES"/>
          <p:cNvSpPr txBox="1"/>
          <p:nvPr/>
        </p:nvSpPr>
        <p:spPr>
          <a:xfrm>
            <a:off x="1931091" y="10379785"/>
            <a:ext cx="23452258" cy="17578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6145" tIns="66145" rIns="66145" bIns="66145" anchor="ctr">
            <a:spAutoFit/>
          </a:bodyPr>
          <a:lstStyle/>
          <a:p>
            <a:pPr lvl="2" algn="l">
              <a:defRPr sz="8600">
                <a:solidFill>
                  <a:srgbClr val="FFFFFF"/>
                </a:solidFill>
                <a:latin typeface="Oswald Regular Regular"/>
                <a:ea typeface="Oswald Regular Regular"/>
                <a:cs typeface="Oswald Regular Regular"/>
                <a:sym typeface="Oswald Regular Regular"/>
              </a:defRPr>
            </a:pPr>
            <a:r>
              <a:t>MORFOGÉNESE DIGITAL DE CEFALÓPODES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Retângulo"/>
          <p:cNvSpPr/>
          <p:nvPr/>
        </p:nvSpPr>
        <p:spPr>
          <a:xfrm>
            <a:off x="-32191" y="10507514"/>
            <a:ext cx="25464383" cy="1502435"/>
          </a:xfrm>
          <a:prstGeom prst="rect">
            <a:avLst/>
          </a:prstGeom>
          <a:solidFill>
            <a:srgbClr val="260311"/>
          </a:solidFill>
          <a:ln w="12700">
            <a:miter lim="400000"/>
          </a:ln>
        </p:spPr>
        <p:txBody>
          <a:bodyPr lIns="66145" tIns="66145" rIns="66145" bIns="66145" anchor="ctr"/>
          <a:lstStyle/>
          <a:p>
            <a:pPr defTabSz="760677">
              <a:defRPr sz="28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1" name="EXERCÍCIO 01.1 - SPIRULA"/>
          <p:cNvSpPr txBox="1"/>
          <p:nvPr/>
        </p:nvSpPr>
        <p:spPr>
          <a:xfrm>
            <a:off x="1931091" y="10379785"/>
            <a:ext cx="22291087" cy="17578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6145" tIns="66145" rIns="66145" bIns="66145" anchor="ctr">
            <a:spAutoFit/>
          </a:bodyPr>
          <a:lstStyle/>
          <a:p>
            <a:pPr lvl="2" algn="r">
              <a:defRPr sz="8600">
                <a:solidFill>
                  <a:srgbClr val="FFFFFF"/>
                </a:solidFill>
                <a:latin typeface="Oswald Regular Regular"/>
                <a:ea typeface="Oswald Regular Regular"/>
                <a:cs typeface="Oswald Regular Regular"/>
                <a:sym typeface="Oswald Regular Regular"/>
              </a:defRPr>
            </a:pPr>
            <a:r>
              <a:t>EXERCÍCIO 01.1 - SPIRULA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" name="Agrupar"/>
          <p:cNvGrpSpPr/>
          <p:nvPr/>
        </p:nvGrpSpPr>
        <p:grpSpPr>
          <a:xfrm>
            <a:off x="-7107" y="-3441"/>
            <a:ext cx="12706882" cy="12706882"/>
            <a:chOff x="0" y="0"/>
            <a:chExt cx="12706880" cy="12706880"/>
          </a:xfrm>
        </p:grpSpPr>
        <p:sp>
          <p:nvSpPr>
            <p:cNvPr id="163" name="Quadrado"/>
            <p:cNvSpPr/>
            <p:nvPr/>
          </p:nvSpPr>
          <p:spPr>
            <a:xfrm>
              <a:off x="10059" y="486"/>
              <a:ext cx="12695714" cy="12705908"/>
            </a:xfrm>
            <a:prstGeom prst="rect">
              <a:avLst/>
            </a:prstGeom>
            <a:solidFill>
              <a:srgbClr val="D5D5D5">
                <a:alpha val="53318"/>
              </a:srgbClr>
            </a:solidFill>
            <a:ln w="3175" cap="flat">
              <a:solidFill>
                <a:srgbClr val="000000">
                  <a:alpha val="53318"/>
                </a:srgbClr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 defTabSz="760677">
                <a:defRPr sz="28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4" name="Linha"/>
            <p:cNvSpPr/>
            <p:nvPr/>
          </p:nvSpPr>
          <p:spPr>
            <a:xfrm flipV="1">
              <a:off x="10059" y="12299"/>
              <a:ext cx="12682282" cy="126822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  <p:sp>
          <p:nvSpPr>
            <p:cNvPr id="165" name="Linha"/>
            <p:cNvSpPr/>
            <p:nvPr/>
          </p:nvSpPr>
          <p:spPr>
            <a:xfrm flipH="1" flipV="1">
              <a:off x="-1" y="-1"/>
              <a:ext cx="12706882" cy="127068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70" name="Agrupar"/>
          <p:cNvGrpSpPr/>
          <p:nvPr/>
        </p:nvGrpSpPr>
        <p:grpSpPr>
          <a:xfrm>
            <a:off x="12701753" y="-3441"/>
            <a:ext cx="12706882" cy="12706882"/>
            <a:chOff x="0" y="0"/>
            <a:chExt cx="12706880" cy="12706880"/>
          </a:xfrm>
        </p:grpSpPr>
        <p:sp>
          <p:nvSpPr>
            <p:cNvPr id="167" name="Quadrado"/>
            <p:cNvSpPr/>
            <p:nvPr/>
          </p:nvSpPr>
          <p:spPr>
            <a:xfrm>
              <a:off x="10059" y="486"/>
              <a:ext cx="12695714" cy="12705908"/>
            </a:xfrm>
            <a:prstGeom prst="rect">
              <a:avLst/>
            </a:prstGeom>
            <a:solidFill>
              <a:srgbClr val="D5D5D5">
                <a:alpha val="71000"/>
              </a:srgbClr>
            </a:solidFill>
            <a:ln w="3175" cap="flat">
              <a:solidFill>
                <a:srgbClr val="000000">
                  <a:alpha val="71000"/>
                </a:srgbClr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 defTabSz="760677">
                <a:defRPr sz="28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8" name="Linha"/>
            <p:cNvSpPr/>
            <p:nvPr/>
          </p:nvSpPr>
          <p:spPr>
            <a:xfrm flipV="1">
              <a:off x="10059" y="12299"/>
              <a:ext cx="12682282" cy="126822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  <p:sp>
          <p:nvSpPr>
            <p:cNvPr id="169" name="Linha"/>
            <p:cNvSpPr/>
            <p:nvPr/>
          </p:nvSpPr>
          <p:spPr>
            <a:xfrm flipH="1" flipV="1">
              <a:off x="-1" y="-1"/>
              <a:ext cx="12706882" cy="127068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7" name="Agrupar"/>
          <p:cNvGrpSpPr/>
          <p:nvPr/>
        </p:nvGrpSpPr>
        <p:grpSpPr>
          <a:xfrm>
            <a:off x="12716521" y="-3441"/>
            <a:ext cx="12706882" cy="12706882"/>
            <a:chOff x="0" y="0"/>
            <a:chExt cx="12706880" cy="12706880"/>
          </a:xfrm>
        </p:grpSpPr>
        <p:sp>
          <p:nvSpPr>
            <p:cNvPr id="174" name="Quadrado"/>
            <p:cNvSpPr/>
            <p:nvPr/>
          </p:nvSpPr>
          <p:spPr>
            <a:xfrm>
              <a:off x="10059" y="486"/>
              <a:ext cx="12695714" cy="12705908"/>
            </a:xfrm>
            <a:prstGeom prst="rect">
              <a:avLst/>
            </a:prstGeom>
            <a:solidFill>
              <a:srgbClr val="D5D5D5">
                <a:alpha val="53318"/>
              </a:srgbClr>
            </a:solidFill>
            <a:ln w="3175" cap="flat">
              <a:solidFill>
                <a:srgbClr val="000000">
                  <a:alpha val="53318"/>
                </a:srgbClr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 defTabSz="760677">
                <a:defRPr sz="28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5" name="Linha"/>
            <p:cNvSpPr/>
            <p:nvPr/>
          </p:nvSpPr>
          <p:spPr>
            <a:xfrm flipV="1">
              <a:off x="10059" y="12299"/>
              <a:ext cx="12682282" cy="126822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  <p:sp>
          <p:nvSpPr>
            <p:cNvPr id="176" name="Linha"/>
            <p:cNvSpPr/>
            <p:nvPr/>
          </p:nvSpPr>
          <p:spPr>
            <a:xfrm flipH="1" flipV="1">
              <a:off x="-1" y="-1"/>
              <a:ext cx="12706882" cy="127068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81" name="Agrupar"/>
          <p:cNvGrpSpPr/>
          <p:nvPr/>
        </p:nvGrpSpPr>
        <p:grpSpPr>
          <a:xfrm>
            <a:off x="1753" y="-3441"/>
            <a:ext cx="12706882" cy="12706882"/>
            <a:chOff x="0" y="0"/>
            <a:chExt cx="12706880" cy="12706880"/>
          </a:xfrm>
        </p:grpSpPr>
        <p:sp>
          <p:nvSpPr>
            <p:cNvPr id="178" name="Quadrado"/>
            <p:cNvSpPr/>
            <p:nvPr/>
          </p:nvSpPr>
          <p:spPr>
            <a:xfrm>
              <a:off x="10059" y="486"/>
              <a:ext cx="12695714" cy="12705908"/>
            </a:xfrm>
            <a:prstGeom prst="rect">
              <a:avLst/>
            </a:prstGeom>
            <a:solidFill>
              <a:srgbClr val="D5D5D5">
                <a:alpha val="71000"/>
              </a:srgbClr>
            </a:solidFill>
            <a:ln w="3175" cap="flat">
              <a:solidFill>
                <a:srgbClr val="000000">
                  <a:alpha val="71000"/>
                </a:srgbClr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 defTabSz="760677">
                <a:defRPr sz="28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9" name="Linha"/>
            <p:cNvSpPr/>
            <p:nvPr/>
          </p:nvSpPr>
          <p:spPr>
            <a:xfrm flipV="1">
              <a:off x="10059" y="12299"/>
              <a:ext cx="12682282" cy="126822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  <p:sp>
          <p:nvSpPr>
            <p:cNvPr id="180" name="Linha"/>
            <p:cNvSpPr/>
            <p:nvPr/>
          </p:nvSpPr>
          <p:spPr>
            <a:xfrm flipH="1" flipV="1">
              <a:off x="-1" y="-1"/>
              <a:ext cx="12706882" cy="1270688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6145" tIns="66145" rIns="66145" bIns="66145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planorbis-fossil-gastropod-65mm.jpg" descr="planorbis-fossil-gastropod-65mm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5717" y="330749"/>
            <a:ext cx="11641128" cy="11641127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Retângulo"/>
          <p:cNvSpPr/>
          <p:nvPr/>
        </p:nvSpPr>
        <p:spPr>
          <a:xfrm>
            <a:off x="-32191" y="10507514"/>
            <a:ext cx="25464383" cy="1502435"/>
          </a:xfrm>
          <a:prstGeom prst="rect">
            <a:avLst/>
          </a:prstGeom>
          <a:solidFill>
            <a:srgbClr val="260311"/>
          </a:solidFill>
          <a:ln w="12700">
            <a:miter lim="400000"/>
          </a:ln>
        </p:spPr>
        <p:txBody>
          <a:bodyPr lIns="66145" tIns="66145" rIns="66145" bIns="66145" anchor="ctr"/>
          <a:lstStyle/>
          <a:p>
            <a:pPr defTabSz="760677">
              <a:defRPr sz="28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5" name="MORFOGÉNESE DIGITAL DE CEFALÓPODES"/>
          <p:cNvSpPr txBox="1"/>
          <p:nvPr/>
        </p:nvSpPr>
        <p:spPr>
          <a:xfrm>
            <a:off x="1931091" y="10379785"/>
            <a:ext cx="23452258" cy="17578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6145" tIns="66145" rIns="66145" bIns="66145" anchor="ctr">
            <a:spAutoFit/>
          </a:bodyPr>
          <a:lstStyle/>
          <a:p>
            <a:pPr lvl="2" algn="l">
              <a:defRPr sz="8600">
                <a:solidFill>
                  <a:srgbClr val="FFFFFF"/>
                </a:solidFill>
                <a:latin typeface="Oswald Regular Regular"/>
                <a:ea typeface="Oswald Regular Regular"/>
                <a:cs typeface="Oswald Regular Regular"/>
                <a:sym typeface="Oswald Regular Regular"/>
              </a:defRPr>
            </a:pPr>
            <a:r>
              <a:t>MORFOGÉNESE DIGITAL DE CEFALÓPODES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Retângulo"/>
          <p:cNvSpPr/>
          <p:nvPr/>
        </p:nvSpPr>
        <p:spPr>
          <a:xfrm>
            <a:off x="-32191" y="10507514"/>
            <a:ext cx="25464383" cy="1502435"/>
          </a:xfrm>
          <a:prstGeom prst="rect">
            <a:avLst/>
          </a:prstGeom>
          <a:solidFill>
            <a:srgbClr val="260311"/>
          </a:solidFill>
          <a:ln w="12700">
            <a:miter lim="400000"/>
          </a:ln>
        </p:spPr>
        <p:txBody>
          <a:bodyPr lIns="66145" tIns="66145" rIns="66145" bIns="66145" anchor="ctr"/>
          <a:lstStyle/>
          <a:p>
            <a:pPr defTabSz="760677">
              <a:defRPr sz="28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8" name="EXERCÍCIO 01.2 - PLANORBIS"/>
          <p:cNvSpPr txBox="1"/>
          <p:nvPr/>
        </p:nvSpPr>
        <p:spPr>
          <a:xfrm>
            <a:off x="1931091" y="10379785"/>
            <a:ext cx="22291087" cy="17578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6145" tIns="66145" rIns="66145" bIns="66145" anchor="ctr">
            <a:spAutoFit/>
          </a:bodyPr>
          <a:lstStyle/>
          <a:p>
            <a:pPr lvl="2" algn="r">
              <a:defRPr sz="8600">
                <a:solidFill>
                  <a:srgbClr val="FFFFFF"/>
                </a:solidFill>
                <a:latin typeface="Oswald Regular Regular"/>
                <a:ea typeface="Oswald Regular Regular"/>
                <a:cs typeface="Oswald Regular Regular"/>
                <a:sym typeface="Oswald Regular Regular"/>
              </a:defRPr>
            </a:pPr>
            <a:r>
              <a:t>EXERCÍCIO 01.2 - PLANORBIS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66145" tIns="66145" rIns="66145" bIns="66145" numCol="1" spcCol="38100" rtlCol="0" anchor="ctr" upright="0">
        <a:spAutoFit/>
      </a:bodyPr>
      <a:lstStyle>
        <a:defPPr marL="0" marR="0" indent="0" algn="ctr" defTabSz="76067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66145" tIns="66145" rIns="66145" bIns="66145" numCol="1" spcCol="38100" rtlCol="0" anchor="ctr" upright="0">
        <a:spAutoFit/>
      </a:bodyPr>
      <a:lstStyle>
        <a:defPPr marL="0" marR="0" indent="0" algn="ctr" defTabSz="225772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0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66145" tIns="66145" rIns="66145" bIns="66145" numCol="1" spcCol="38100" rtlCol="0" anchor="ctr" upright="0">
        <a:spAutoFit/>
      </a:bodyPr>
      <a:lstStyle>
        <a:defPPr marL="0" marR="0" indent="0" algn="ctr" defTabSz="76067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66145" tIns="66145" rIns="66145" bIns="66145" numCol="1" spcCol="38100" rtlCol="0" anchor="ctr" upright="0">
        <a:spAutoFit/>
      </a:bodyPr>
      <a:lstStyle>
        <a:defPPr marL="0" marR="0" indent="0" algn="ctr" defTabSz="225772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0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