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</p:sldIdLst>
  <p:sldSz cx="25400000" cy="12700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25772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225772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225772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225772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225772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225772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225772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225772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225772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254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254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9" name="Shape 14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r e data"/>
          <p:cNvSpPr txBox="1"/>
          <p:nvPr>
            <p:ph type="body" sz="quarter" idx="21" hasCustomPrompt="1"/>
          </p:nvPr>
        </p:nvSpPr>
        <p:spPr>
          <a:xfrm>
            <a:off x="5142838" y="11272771"/>
            <a:ext cx="15114325" cy="600338"/>
          </a:xfrm>
          <a:prstGeom prst="rect">
            <a:avLst/>
          </a:prstGeom>
        </p:spPr>
        <p:txBody>
          <a:bodyPr anchor="b"/>
          <a:lstStyle>
            <a:lvl1pPr marL="0" indent="0" defTabSz="764351">
              <a:lnSpc>
                <a:spcPct val="100000"/>
              </a:lnSpc>
              <a:spcBef>
                <a:spcPts val="0"/>
              </a:spcBef>
              <a:buSzTx/>
              <a:buNone/>
              <a:defRPr b="1" sz="3000"/>
            </a:lvl1pPr>
          </a:lstStyle>
          <a:p>
            <a:pPr/>
            <a:r>
              <a:t>Autor e data</a:t>
            </a:r>
          </a:p>
        </p:txBody>
      </p:sp>
      <p:sp>
        <p:nvSpPr>
          <p:cNvPr id="12" name="Título da apresentação"/>
          <p:cNvSpPr txBox="1"/>
          <p:nvPr>
            <p:ph type="title" hasCustomPrompt="1"/>
          </p:nvPr>
        </p:nvSpPr>
        <p:spPr>
          <a:xfrm>
            <a:off x="5142838" y="2414322"/>
            <a:ext cx="15115960" cy="4299481"/>
          </a:xfrm>
          <a:prstGeom prst="rect">
            <a:avLst/>
          </a:prstGeom>
        </p:spPr>
        <p:txBody>
          <a:bodyPr anchor="b"/>
          <a:lstStyle>
            <a:lvl1pPr>
              <a:defRPr spc="-211" sz="10600"/>
            </a:lvl1pPr>
          </a:lstStyle>
          <a:p>
            <a:pPr/>
            <a:r>
              <a:t>Título da apresentação</a:t>
            </a:r>
          </a:p>
        </p:txBody>
      </p:sp>
      <p:sp>
        <p:nvSpPr>
          <p:cNvPr id="13" name="Nível um…"/>
          <p:cNvSpPr txBox="1"/>
          <p:nvPr>
            <p:ph type="body" sz="quarter" idx="1" hasCustomPrompt="1"/>
          </p:nvPr>
        </p:nvSpPr>
        <p:spPr>
          <a:xfrm>
            <a:off x="5142838" y="6647656"/>
            <a:ext cx="15114325" cy="1896353"/>
          </a:xfrm>
          <a:prstGeom prst="rect">
            <a:avLst/>
          </a:prstGeom>
        </p:spPr>
        <p:txBody>
          <a:bodyPr/>
          <a:lstStyle>
            <a:lvl1pPr marL="0" indent="0" defTabSz="764351">
              <a:lnSpc>
                <a:spcPct val="100000"/>
              </a:lnSpc>
              <a:spcBef>
                <a:spcPts val="0"/>
              </a:spcBef>
              <a:buSzTx/>
              <a:buNone/>
              <a:defRPr b="1" sz="4800"/>
            </a:lvl1pPr>
            <a:lvl2pPr marL="0" indent="457200" defTabSz="764351">
              <a:lnSpc>
                <a:spcPct val="100000"/>
              </a:lnSpc>
              <a:spcBef>
                <a:spcPts val="0"/>
              </a:spcBef>
              <a:buSzTx/>
              <a:buNone/>
              <a:defRPr b="1" sz="4800"/>
            </a:lvl2pPr>
            <a:lvl3pPr marL="0" indent="914400" defTabSz="764351">
              <a:lnSpc>
                <a:spcPct val="100000"/>
              </a:lnSpc>
              <a:spcBef>
                <a:spcPts val="0"/>
              </a:spcBef>
              <a:buSzTx/>
              <a:buNone/>
              <a:defRPr b="1" sz="4800"/>
            </a:lvl3pPr>
            <a:lvl4pPr marL="0" indent="1371600" defTabSz="764351">
              <a:lnSpc>
                <a:spcPct val="100000"/>
              </a:lnSpc>
              <a:spcBef>
                <a:spcPts val="0"/>
              </a:spcBef>
              <a:buSzTx/>
              <a:buNone/>
              <a:defRPr b="1" sz="4800"/>
            </a:lvl4pPr>
            <a:lvl5pPr marL="0" indent="1828800" defTabSz="764351">
              <a:lnSpc>
                <a:spcPct val="100000"/>
              </a:lnSpc>
              <a:spcBef>
                <a:spcPts val="0"/>
              </a:spcBef>
              <a:buSzTx/>
              <a:buNone/>
              <a:defRPr b="1" sz="4800"/>
            </a:lvl5pPr>
          </a:lstStyle>
          <a:p>
            <a:pPr/>
            <a:r>
              <a:t>Subtítulo da apresentação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Número do diapositivo"/>
          <p:cNvSpPr txBox="1"/>
          <p:nvPr>
            <p:ph type="sldNum" sz="quarter" idx="2"/>
          </p:nvPr>
        </p:nvSpPr>
        <p:spPr>
          <a:xfrm>
            <a:off x="12514524" y="12024585"/>
            <a:ext cx="370952" cy="355203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ecl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Nível um…"/>
          <p:cNvSpPr txBox="1"/>
          <p:nvPr>
            <p:ph type="body" sz="quarter" idx="1" hasCustomPrompt="1"/>
          </p:nvPr>
        </p:nvSpPr>
        <p:spPr>
          <a:xfrm>
            <a:off x="5142838" y="4646744"/>
            <a:ext cx="15114325" cy="3408579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11" sz="10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pc="-211" sz="10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pc="-211" sz="10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pc="-211" sz="10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pc="-211" sz="10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Declaração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acto gra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Informação factual"/>
          <p:cNvSpPr txBox="1"/>
          <p:nvPr>
            <p:ph type="body" sz="quarter" idx="21" hasCustomPrompt="1"/>
          </p:nvPr>
        </p:nvSpPr>
        <p:spPr>
          <a:xfrm>
            <a:off x="5142838" y="8085911"/>
            <a:ext cx="15114323" cy="874742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b="1" sz="4800"/>
            </a:lvl1pPr>
          </a:lstStyle>
          <a:p>
            <a:pPr/>
            <a:r>
              <a:t>Informação factual</a:t>
            </a:r>
          </a:p>
        </p:txBody>
      </p:sp>
      <p:sp>
        <p:nvSpPr>
          <p:cNvPr id="107" name="Nível um…"/>
          <p:cNvSpPr txBox="1"/>
          <p:nvPr>
            <p:ph type="body" sz="half" idx="1" hasCustomPrompt="1"/>
          </p:nvPr>
        </p:nvSpPr>
        <p:spPr>
          <a:xfrm>
            <a:off x="5142838" y="1300867"/>
            <a:ext cx="15114325" cy="6785045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28" sz="2280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28" sz="2280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28" sz="2280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28" sz="2280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28" sz="22800"/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8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it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Nível um…"/>
          <p:cNvSpPr txBox="1"/>
          <p:nvPr>
            <p:ph type="body" sz="quarter" idx="1" hasCustomPrompt="1"/>
          </p:nvPr>
        </p:nvSpPr>
        <p:spPr>
          <a:xfrm>
            <a:off x="5192447" y="4845182"/>
            <a:ext cx="15015106" cy="3026173"/>
          </a:xfrm>
          <a:prstGeom prst="rect">
            <a:avLst/>
          </a:prstGeom>
        </p:spPr>
        <p:txBody>
          <a:bodyPr anchor="ctr"/>
          <a:lstStyle>
            <a:lvl1pPr marL="595312" indent="-446484">
              <a:spcBef>
                <a:spcPts val="0"/>
              </a:spcBef>
              <a:buSzTx/>
              <a:buNone/>
              <a:defRPr spc="-156" sz="78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595312" indent="10715">
              <a:spcBef>
                <a:spcPts val="0"/>
              </a:spcBef>
              <a:buSzTx/>
              <a:buNone/>
              <a:defRPr spc="-156" sz="78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595312" indent="467915">
              <a:spcBef>
                <a:spcPts val="0"/>
              </a:spcBef>
              <a:buSzTx/>
              <a:buNone/>
              <a:defRPr spc="-156" sz="78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595312" indent="925115">
              <a:spcBef>
                <a:spcPts val="0"/>
              </a:spcBef>
              <a:buSzTx/>
              <a:buNone/>
              <a:defRPr spc="-156" sz="78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595312" indent="1382315">
              <a:spcBef>
                <a:spcPts val="0"/>
              </a:spcBef>
              <a:buSzTx/>
              <a:buNone/>
              <a:defRPr spc="-156" sz="78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“Citação notável”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6" name="Atribuição"/>
          <p:cNvSpPr txBox="1"/>
          <p:nvPr>
            <p:ph type="body" sz="quarter" idx="21" hasCustomPrompt="1"/>
          </p:nvPr>
        </p:nvSpPr>
        <p:spPr>
          <a:xfrm>
            <a:off x="5820833" y="8367448"/>
            <a:ext cx="14386719" cy="600338"/>
          </a:xfrm>
          <a:prstGeom prst="rect">
            <a:avLst/>
          </a:prstGeom>
        </p:spPr>
        <p:txBody>
          <a:bodyPr/>
          <a:lstStyle>
            <a:lvl1pPr marL="0" indent="0" defTabSz="764351">
              <a:lnSpc>
                <a:spcPct val="100000"/>
              </a:lnSpc>
              <a:spcBef>
                <a:spcPts val="0"/>
              </a:spcBef>
              <a:buSzTx/>
              <a:buNone/>
              <a:defRPr b="1" sz="3000"/>
            </a:lvl1pPr>
          </a:lstStyle>
          <a:p>
            <a:pPr/>
            <a:r>
              <a:t>Atribuição</a:t>
            </a:r>
          </a:p>
        </p:txBody>
      </p:sp>
      <p:sp>
        <p:nvSpPr>
          <p:cNvPr id="117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ografia 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aça de massa pappardelle com manteiga e salsa, avelãs tostadas e queijo parmesão lascado"/>
          <p:cNvSpPr/>
          <p:nvPr>
            <p:ph type="pic" idx="21"/>
          </p:nvPr>
        </p:nvSpPr>
        <p:spPr>
          <a:xfrm>
            <a:off x="1521353" y="895257"/>
            <a:ext cx="14538009" cy="109035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Tigela de salada com arroz frito, ovos cozidos e pauzinhos"/>
          <p:cNvSpPr/>
          <p:nvPr>
            <p:ph type="pic" sz="quarter" idx="22"/>
          </p:nvPr>
        </p:nvSpPr>
        <p:spPr>
          <a:xfrm>
            <a:off x="12824023" y="380338"/>
            <a:ext cx="7474480" cy="597958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Tigela com pastéis de salmão, salada e húmus"/>
          <p:cNvSpPr/>
          <p:nvPr>
            <p:ph type="pic" sz="half" idx="23"/>
          </p:nvPr>
        </p:nvSpPr>
        <p:spPr>
          <a:xfrm>
            <a:off x="10723893" y="3579965"/>
            <a:ext cx="10335288" cy="1202900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ograf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igela de salada com arroz frito, ovos cozidos e pauzinhos"/>
          <p:cNvSpPr/>
          <p:nvPr>
            <p:ph type="pic" idx="21"/>
          </p:nvPr>
        </p:nvSpPr>
        <p:spPr>
          <a:xfrm>
            <a:off x="2910416" y="-1372527"/>
            <a:ext cx="18785419" cy="1502833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5" name="Número do diapositivo"/>
          <p:cNvSpPr txBox="1"/>
          <p:nvPr>
            <p:ph type="sldNum" sz="quarter" idx="2"/>
          </p:nvPr>
        </p:nvSpPr>
        <p:spPr>
          <a:xfrm>
            <a:off x="12514524" y="12024585"/>
            <a:ext cx="370952" cy="3552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ítulo e fotograf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bacates e limas"/>
          <p:cNvSpPr/>
          <p:nvPr>
            <p:ph type="pic" idx="21"/>
          </p:nvPr>
        </p:nvSpPr>
        <p:spPr>
          <a:xfrm>
            <a:off x="3742751" y="-1192570"/>
            <a:ext cx="23223506" cy="139091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Título da apresentação"/>
          <p:cNvSpPr txBox="1"/>
          <p:nvPr>
            <p:ph type="title" hasCustomPrompt="1"/>
          </p:nvPr>
        </p:nvSpPr>
        <p:spPr>
          <a:xfrm>
            <a:off x="5142838" y="6746875"/>
            <a:ext cx="15114325" cy="4299480"/>
          </a:xfrm>
          <a:prstGeom prst="rect">
            <a:avLst/>
          </a:prstGeom>
        </p:spPr>
        <p:txBody>
          <a:bodyPr anchor="b"/>
          <a:lstStyle>
            <a:lvl1pPr>
              <a:defRPr spc="-211" sz="10600"/>
            </a:lvl1pPr>
          </a:lstStyle>
          <a:p>
            <a:pPr/>
            <a:r>
              <a:t>Título da apresentação</a:t>
            </a:r>
          </a:p>
        </p:txBody>
      </p:sp>
      <p:sp>
        <p:nvSpPr>
          <p:cNvPr id="23" name="Nível um…"/>
          <p:cNvSpPr txBox="1"/>
          <p:nvPr>
            <p:ph type="body" sz="quarter" idx="1" hasCustomPrompt="1"/>
          </p:nvPr>
        </p:nvSpPr>
        <p:spPr>
          <a:xfrm>
            <a:off x="5142838" y="10980208"/>
            <a:ext cx="15114325" cy="898138"/>
          </a:xfrm>
          <a:prstGeom prst="rect">
            <a:avLst/>
          </a:prstGeom>
        </p:spPr>
        <p:txBody>
          <a:bodyPr/>
          <a:lstStyle>
            <a:lvl1pPr marL="0" indent="0" defTabSz="764351">
              <a:lnSpc>
                <a:spcPct val="100000"/>
              </a:lnSpc>
              <a:spcBef>
                <a:spcPts val="0"/>
              </a:spcBef>
              <a:buSzTx/>
              <a:buNone/>
              <a:defRPr b="1" sz="4800"/>
            </a:lvl1pPr>
            <a:lvl2pPr marL="0" indent="457200" defTabSz="764351">
              <a:lnSpc>
                <a:spcPct val="100000"/>
              </a:lnSpc>
              <a:spcBef>
                <a:spcPts val="0"/>
              </a:spcBef>
              <a:buSzTx/>
              <a:buNone/>
              <a:defRPr b="1" sz="4800"/>
            </a:lvl2pPr>
            <a:lvl3pPr marL="0" indent="914400" defTabSz="764351">
              <a:lnSpc>
                <a:spcPct val="100000"/>
              </a:lnSpc>
              <a:spcBef>
                <a:spcPts val="0"/>
              </a:spcBef>
              <a:buSzTx/>
              <a:buNone/>
              <a:defRPr b="1" sz="4800"/>
            </a:lvl3pPr>
            <a:lvl4pPr marL="0" indent="1371600" defTabSz="764351">
              <a:lnSpc>
                <a:spcPct val="100000"/>
              </a:lnSpc>
              <a:spcBef>
                <a:spcPts val="0"/>
              </a:spcBef>
              <a:buSzTx/>
              <a:buNone/>
              <a:defRPr b="1" sz="4800"/>
            </a:lvl4pPr>
            <a:lvl5pPr marL="0" indent="1828800" defTabSz="764351">
              <a:lnSpc>
                <a:spcPct val="100000"/>
              </a:lnSpc>
              <a:spcBef>
                <a:spcPts val="0"/>
              </a:spcBef>
              <a:buSzTx/>
              <a:buNone/>
              <a:defRPr b="1" sz="4800"/>
            </a:lvl5pPr>
          </a:lstStyle>
          <a:p>
            <a:pPr/>
            <a:r>
              <a:t>Subtítulo da apresentação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4" name="Autor e data"/>
          <p:cNvSpPr txBox="1"/>
          <p:nvPr>
            <p:ph type="body" sz="quarter" idx="22" hasCustomPrompt="1"/>
          </p:nvPr>
        </p:nvSpPr>
        <p:spPr>
          <a:xfrm>
            <a:off x="5142838" y="744140"/>
            <a:ext cx="15114325" cy="600338"/>
          </a:xfrm>
          <a:prstGeom prst="rect">
            <a:avLst/>
          </a:prstGeom>
        </p:spPr>
        <p:txBody>
          <a:bodyPr/>
          <a:lstStyle>
            <a:lvl1pPr marL="0" indent="0" defTabSz="764351">
              <a:lnSpc>
                <a:spcPct val="100000"/>
              </a:lnSpc>
              <a:spcBef>
                <a:spcPts val="0"/>
              </a:spcBef>
              <a:buSzTx/>
              <a:buNone/>
              <a:defRPr b="1" sz="3000"/>
            </a:lvl1pPr>
          </a:lstStyle>
          <a:p>
            <a:pPr/>
            <a:r>
              <a:t>Autor e data</a:t>
            </a:r>
          </a:p>
        </p:txBody>
      </p:sp>
      <p:sp>
        <p:nvSpPr>
          <p:cNvPr id="25" name="Número do diapositivo"/>
          <p:cNvSpPr txBox="1"/>
          <p:nvPr>
            <p:ph type="sldNum" sz="quarter" idx="2"/>
          </p:nvPr>
        </p:nvSpPr>
        <p:spPr>
          <a:xfrm>
            <a:off x="12510026" y="12024585"/>
            <a:ext cx="370951" cy="355203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ítulo e fotografia alternativ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gela com pastéis de salmão, salada e húmus "/>
          <p:cNvSpPr/>
          <p:nvPr>
            <p:ph type="pic" sz="half" idx="21"/>
          </p:nvPr>
        </p:nvSpPr>
        <p:spPr>
          <a:xfrm>
            <a:off x="11159283" y="644921"/>
            <a:ext cx="9822657" cy="1143236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3" name="Nível um…"/>
          <p:cNvSpPr txBox="1"/>
          <p:nvPr>
            <p:ph type="body" sz="quarter" idx="1" hasCustomPrompt="1"/>
          </p:nvPr>
        </p:nvSpPr>
        <p:spPr>
          <a:xfrm>
            <a:off x="5142838" y="6515364"/>
            <a:ext cx="6647657" cy="5266362"/>
          </a:xfrm>
          <a:prstGeom prst="rect">
            <a:avLst/>
          </a:prstGeom>
        </p:spPr>
        <p:txBody>
          <a:bodyPr/>
          <a:lstStyle>
            <a:lvl1pPr marL="0" indent="0" defTabSz="764351">
              <a:lnSpc>
                <a:spcPct val="100000"/>
              </a:lnSpc>
              <a:spcBef>
                <a:spcPts val="0"/>
              </a:spcBef>
              <a:buSzTx/>
              <a:buNone/>
              <a:defRPr b="1" sz="4800"/>
            </a:lvl1pPr>
            <a:lvl2pPr marL="0" indent="457200" defTabSz="764351">
              <a:lnSpc>
                <a:spcPct val="100000"/>
              </a:lnSpc>
              <a:spcBef>
                <a:spcPts val="0"/>
              </a:spcBef>
              <a:buSzTx/>
              <a:buNone/>
              <a:defRPr b="1" sz="4800"/>
            </a:lvl2pPr>
            <a:lvl3pPr marL="0" indent="914400" defTabSz="764351">
              <a:lnSpc>
                <a:spcPct val="100000"/>
              </a:lnSpc>
              <a:spcBef>
                <a:spcPts val="0"/>
              </a:spcBef>
              <a:buSzTx/>
              <a:buNone/>
              <a:defRPr b="1" sz="4800"/>
            </a:lvl3pPr>
            <a:lvl4pPr marL="0" indent="1371600" defTabSz="764351">
              <a:lnSpc>
                <a:spcPct val="100000"/>
              </a:lnSpc>
              <a:spcBef>
                <a:spcPts val="0"/>
              </a:spcBef>
              <a:buSzTx/>
              <a:buNone/>
              <a:defRPr b="1" sz="4800"/>
            </a:lvl4pPr>
            <a:lvl5pPr marL="0" indent="1828800" defTabSz="764351">
              <a:lnSpc>
                <a:spcPct val="100000"/>
              </a:lnSpc>
              <a:spcBef>
                <a:spcPts val="0"/>
              </a:spcBef>
              <a:buSzTx/>
              <a:buNone/>
              <a:defRPr b="1" sz="4800"/>
            </a:lvl5pPr>
          </a:lstStyle>
          <a:p>
            <a:pPr/>
            <a:r>
              <a:t>Subtítulo do diapositivo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4" name="Título do diapositivo"/>
          <p:cNvSpPr txBox="1"/>
          <p:nvPr>
            <p:ph type="title" hasCustomPrompt="1"/>
          </p:nvPr>
        </p:nvSpPr>
        <p:spPr>
          <a:xfrm>
            <a:off x="5142838" y="901737"/>
            <a:ext cx="6647657" cy="5712847"/>
          </a:xfrm>
          <a:prstGeom prst="rect">
            <a:avLst/>
          </a:prstGeom>
        </p:spPr>
        <p:txBody>
          <a:bodyPr anchor="b"/>
          <a:lstStyle/>
          <a:p>
            <a:pPr/>
            <a:r>
              <a:t>Título do diapositivo</a:t>
            </a:r>
          </a:p>
        </p:txBody>
      </p:sp>
      <p:sp>
        <p:nvSpPr>
          <p:cNvPr id="35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ítulo e marc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Nível um…"/>
          <p:cNvSpPr txBox="1"/>
          <p:nvPr>
            <p:ph type="body" sz="half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do diapositivo com marcas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3" name="Subtítulo do diapositivo"/>
          <p:cNvSpPr txBox="1"/>
          <p:nvPr>
            <p:ph type="body" sz="quarter" idx="21" hasCustomPrompt="1"/>
          </p:nvPr>
        </p:nvSpPr>
        <p:spPr>
          <a:xfrm>
            <a:off x="5142838" y="1839815"/>
            <a:ext cx="15114325" cy="874742"/>
          </a:xfrm>
          <a:prstGeom prst="rect">
            <a:avLst/>
          </a:prstGeom>
        </p:spPr>
        <p:txBody>
          <a:bodyPr/>
          <a:lstStyle>
            <a:lvl1pPr marL="0" indent="0" defTabSz="764351">
              <a:lnSpc>
                <a:spcPct val="100000"/>
              </a:lnSpc>
              <a:spcBef>
                <a:spcPts val="0"/>
              </a:spcBef>
              <a:buSzTx/>
              <a:buNone/>
              <a:defRPr b="1" sz="4800"/>
            </a:lvl1pPr>
          </a:lstStyle>
          <a:p>
            <a:pPr/>
            <a:r>
              <a:t>Subtítulo do diapositivo</a:t>
            </a:r>
          </a:p>
        </p:txBody>
      </p:sp>
      <p:sp>
        <p:nvSpPr>
          <p:cNvPr id="44" name="Título do diapositivo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Título do diapositivo</a:t>
            </a:r>
          </a:p>
        </p:txBody>
      </p:sp>
      <p:sp>
        <p:nvSpPr>
          <p:cNvPr id="45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Marc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Nível um…"/>
          <p:cNvSpPr txBox="1"/>
          <p:nvPr>
            <p:ph type="body" sz="half" idx="1" hasCustomPrompt="1"/>
          </p:nvPr>
        </p:nvSpPr>
        <p:spPr>
          <a:prstGeom prst="rect">
            <a:avLst/>
          </a:prstGeom>
        </p:spPr>
        <p:txBody>
          <a:bodyPr numCol="2" spcCol="767393"/>
          <a:lstStyle/>
          <a:p>
            <a:pPr/>
            <a:r>
              <a:t>Texto do diapositivo com marcas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ítulo, marcas e fotograf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aça de massa pappardelle com manteiga e salsa, avelãs tostadas e queijo parmesão lascado"/>
          <p:cNvSpPr/>
          <p:nvPr>
            <p:ph type="pic" sz="half" idx="21"/>
          </p:nvPr>
        </p:nvSpPr>
        <p:spPr>
          <a:xfrm>
            <a:off x="12270051" y="777213"/>
            <a:ext cx="8396388" cy="1119518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1" name="Título do diapositivo"/>
          <p:cNvSpPr txBox="1"/>
          <p:nvPr>
            <p:ph type="title" hasCustomPrompt="1"/>
          </p:nvPr>
        </p:nvSpPr>
        <p:spPr>
          <a:xfrm>
            <a:off x="5142838" y="578775"/>
            <a:ext cx="6647657" cy="1322918"/>
          </a:xfrm>
          <a:prstGeom prst="rect">
            <a:avLst/>
          </a:prstGeom>
        </p:spPr>
        <p:txBody>
          <a:bodyPr/>
          <a:lstStyle/>
          <a:p>
            <a:pPr/>
            <a:r>
              <a:t>Título do diapositivo</a:t>
            </a:r>
          </a:p>
        </p:txBody>
      </p:sp>
      <p:sp>
        <p:nvSpPr>
          <p:cNvPr id="62" name="Subtítulo do diapositivo"/>
          <p:cNvSpPr txBox="1"/>
          <p:nvPr>
            <p:ph type="body" sz="quarter" idx="22" hasCustomPrompt="1"/>
          </p:nvPr>
        </p:nvSpPr>
        <p:spPr>
          <a:xfrm>
            <a:off x="5142838" y="1839815"/>
            <a:ext cx="6647657" cy="874742"/>
          </a:xfrm>
          <a:prstGeom prst="rect">
            <a:avLst/>
          </a:prstGeom>
        </p:spPr>
        <p:txBody>
          <a:bodyPr/>
          <a:lstStyle>
            <a:lvl1pPr marL="0" indent="0" defTabSz="718490">
              <a:lnSpc>
                <a:spcPct val="100000"/>
              </a:lnSpc>
              <a:spcBef>
                <a:spcPts val="0"/>
              </a:spcBef>
              <a:buSzTx/>
              <a:buNone/>
              <a:defRPr b="1" sz="4512"/>
            </a:lvl1pPr>
          </a:lstStyle>
          <a:p>
            <a:pPr/>
            <a:r>
              <a:t>Subtítulo do diapositivo</a:t>
            </a:r>
          </a:p>
        </p:txBody>
      </p:sp>
      <p:sp>
        <p:nvSpPr>
          <p:cNvPr id="63" name="Nível um…"/>
          <p:cNvSpPr txBox="1"/>
          <p:nvPr>
            <p:ph type="body" sz="quarter" idx="1" hasCustomPrompt="1"/>
          </p:nvPr>
        </p:nvSpPr>
        <p:spPr>
          <a:xfrm>
            <a:off x="5142838" y="4531506"/>
            <a:ext cx="6647657" cy="7282761"/>
          </a:xfrm>
          <a:prstGeom prst="rect">
            <a:avLst/>
          </a:prstGeom>
        </p:spPr>
        <p:txBody>
          <a:bodyPr/>
          <a:lstStyle/>
          <a:p>
            <a:pPr/>
            <a:r>
              <a:t>Texto do diapositivo com marcas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4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ítulo de secção"/>
          <p:cNvSpPr txBox="1"/>
          <p:nvPr>
            <p:ph type="title" hasCustomPrompt="1"/>
          </p:nvPr>
        </p:nvSpPr>
        <p:spPr>
          <a:xfrm>
            <a:off x="5142838" y="4200260"/>
            <a:ext cx="15114325" cy="4299480"/>
          </a:xfrm>
          <a:prstGeom prst="rect">
            <a:avLst/>
          </a:prstGeom>
        </p:spPr>
        <p:txBody>
          <a:bodyPr anchor="ctr"/>
          <a:lstStyle>
            <a:lvl1pPr>
              <a:defRPr b="0" spc="-211" sz="10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Título de secção</a:t>
            </a:r>
          </a:p>
        </p:txBody>
      </p:sp>
      <p:sp>
        <p:nvSpPr>
          <p:cNvPr id="72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ítulo do diapositivo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Título do diapositivo</a:t>
            </a:r>
          </a:p>
        </p:txBody>
      </p:sp>
      <p:sp>
        <p:nvSpPr>
          <p:cNvPr id="80" name="Subtítulo do diapositivo"/>
          <p:cNvSpPr txBox="1"/>
          <p:nvPr>
            <p:ph type="body" sz="quarter" idx="21" hasCustomPrompt="1"/>
          </p:nvPr>
        </p:nvSpPr>
        <p:spPr>
          <a:xfrm>
            <a:off x="5142838" y="1839815"/>
            <a:ext cx="15114325" cy="874742"/>
          </a:xfrm>
          <a:prstGeom prst="rect">
            <a:avLst/>
          </a:prstGeom>
        </p:spPr>
        <p:txBody>
          <a:bodyPr/>
          <a:lstStyle>
            <a:lvl1pPr marL="0" indent="0" defTabSz="764351">
              <a:lnSpc>
                <a:spcPct val="100000"/>
              </a:lnSpc>
              <a:spcBef>
                <a:spcPts val="0"/>
              </a:spcBef>
              <a:buSzTx/>
              <a:buNone/>
              <a:defRPr b="1" sz="4800"/>
            </a:lvl1pPr>
          </a:lstStyle>
          <a:p>
            <a:pPr/>
            <a:r>
              <a:t>Subtítulo do diapositivo</a:t>
            </a:r>
          </a:p>
        </p:txBody>
      </p:sp>
      <p:sp>
        <p:nvSpPr>
          <p:cNvPr id="81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ítulo da agenda"/>
          <p:cNvSpPr txBox="1"/>
          <p:nvPr>
            <p:ph type="title" hasCustomPrompt="1"/>
          </p:nvPr>
        </p:nvSpPr>
        <p:spPr>
          <a:xfrm>
            <a:off x="5142838" y="578775"/>
            <a:ext cx="15114325" cy="1322918"/>
          </a:xfrm>
          <a:prstGeom prst="rect">
            <a:avLst/>
          </a:prstGeom>
        </p:spPr>
        <p:txBody>
          <a:bodyPr/>
          <a:lstStyle/>
          <a:p>
            <a:pPr/>
            <a:r>
              <a:t>Título da agenda</a:t>
            </a:r>
          </a:p>
        </p:txBody>
      </p:sp>
      <p:sp>
        <p:nvSpPr>
          <p:cNvPr id="89" name="Subtítulo da agenda"/>
          <p:cNvSpPr txBox="1"/>
          <p:nvPr>
            <p:ph type="body" sz="quarter" idx="21" hasCustomPrompt="1"/>
          </p:nvPr>
        </p:nvSpPr>
        <p:spPr>
          <a:xfrm>
            <a:off x="5142838" y="1835546"/>
            <a:ext cx="15114325" cy="874742"/>
          </a:xfrm>
          <a:prstGeom prst="rect">
            <a:avLst/>
          </a:prstGeom>
        </p:spPr>
        <p:txBody>
          <a:bodyPr/>
          <a:lstStyle>
            <a:lvl1pPr marL="0" indent="0" defTabSz="764351">
              <a:lnSpc>
                <a:spcPct val="100000"/>
              </a:lnSpc>
              <a:spcBef>
                <a:spcPts val="0"/>
              </a:spcBef>
              <a:buSzTx/>
              <a:buNone/>
              <a:defRPr b="1" sz="4800"/>
            </a:lvl1pPr>
          </a:lstStyle>
          <a:p>
            <a:pPr/>
            <a:r>
              <a:t>Subtítulo da agenda</a:t>
            </a:r>
          </a:p>
        </p:txBody>
      </p:sp>
      <p:sp>
        <p:nvSpPr>
          <p:cNvPr id="90" name="Nível um…"/>
          <p:cNvSpPr txBox="1"/>
          <p:nvPr>
            <p:ph type="body" sz="half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>
              <a:spcBef>
                <a:spcPts val="1600"/>
              </a:spcBef>
              <a:buSzTx/>
              <a:buNone/>
              <a:defRPr spc="-48" sz="4800"/>
            </a:lvl1pPr>
            <a:lvl2pPr marL="0" indent="457200">
              <a:spcBef>
                <a:spcPts val="1600"/>
              </a:spcBef>
              <a:buSzTx/>
              <a:buNone/>
              <a:defRPr spc="-48" sz="4800"/>
            </a:lvl2pPr>
            <a:lvl3pPr marL="0" indent="914400">
              <a:spcBef>
                <a:spcPts val="1600"/>
              </a:spcBef>
              <a:buSzTx/>
              <a:buNone/>
              <a:defRPr spc="-48" sz="4800"/>
            </a:lvl3pPr>
            <a:lvl4pPr marL="0" indent="1371600">
              <a:spcBef>
                <a:spcPts val="1600"/>
              </a:spcBef>
              <a:buSzTx/>
              <a:buNone/>
              <a:defRPr spc="-48" sz="4800"/>
            </a:lvl4pPr>
            <a:lvl5pPr marL="0" indent="1828800">
              <a:spcBef>
                <a:spcPts val="1600"/>
              </a:spcBef>
              <a:buSzTx/>
              <a:buNone/>
              <a:defRPr spc="-48" sz="4800"/>
            </a:lvl5pPr>
          </a:lstStyle>
          <a:p>
            <a:pPr/>
            <a:r>
              <a:t>Tópicos da agenda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1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ível um…"/>
          <p:cNvSpPr txBox="1"/>
          <p:nvPr>
            <p:ph type="body" idx="1" hasCustomPrompt="1"/>
          </p:nvPr>
        </p:nvSpPr>
        <p:spPr>
          <a:xfrm>
            <a:off x="5142838" y="3852994"/>
            <a:ext cx="15114325" cy="793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6145" tIns="66145" rIns="66145" bIns="66145">
            <a:normAutofit fontScale="100000" lnSpcReduction="0"/>
          </a:bodyPr>
          <a:lstStyle/>
          <a:p>
            <a:pPr/>
            <a:r>
              <a:t>Texto do diapositivo com marcas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" name="Título do diapositivo"/>
          <p:cNvSpPr txBox="1"/>
          <p:nvPr>
            <p:ph type="title" hasCustomPrompt="1"/>
          </p:nvPr>
        </p:nvSpPr>
        <p:spPr>
          <a:xfrm>
            <a:off x="5142838" y="573263"/>
            <a:ext cx="15114325" cy="13229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6145" tIns="66145" rIns="66145" bIns="66145">
            <a:normAutofit fontScale="100000" lnSpcReduction="0"/>
          </a:bodyPr>
          <a:lstStyle/>
          <a:p>
            <a:pPr/>
            <a:r>
              <a:t>Título do diapositivo</a:t>
            </a:r>
          </a:p>
        </p:txBody>
      </p:sp>
      <p:sp>
        <p:nvSpPr>
          <p:cNvPr id="4" name="Número do diapositivo"/>
          <p:cNvSpPr txBox="1"/>
          <p:nvPr>
            <p:ph type="sldNum" sz="quarter" idx="2"/>
          </p:nvPr>
        </p:nvSpPr>
        <p:spPr>
          <a:xfrm>
            <a:off x="12510115" y="12024585"/>
            <a:ext cx="370951" cy="355203"/>
          </a:xfrm>
          <a:prstGeom prst="rect">
            <a:avLst/>
          </a:prstGeom>
          <a:ln w="12700">
            <a:miter lim="400000"/>
          </a:ln>
        </p:spPr>
        <p:txBody>
          <a:bodyPr wrap="none" lIns="66145" tIns="66145" rIns="66145" bIns="66145" anchor="b">
            <a:spAutoFit/>
          </a:bodyPr>
          <a:lstStyle>
            <a:lvl1pPr defTabSz="760677">
              <a:defRPr sz="16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xmlns:p14="http://schemas.microsoft.com/office/powerpoint/2010/main" spd="med" advClick="1"/>
  <p:txStyles>
    <p:titleStyle>
      <a:lvl1pPr marL="0" marR="0" indent="0" algn="l" defTabSz="2257721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56" strike="noStrike" sz="7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257721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56" strike="noStrike" sz="7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257721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56" strike="noStrike" sz="7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257721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56" strike="noStrike" sz="7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257721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56" strike="noStrike" sz="7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257721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56" strike="noStrike" sz="7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257721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56" strike="noStrike" sz="7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257721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56" strike="noStrike" sz="7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257721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56" strike="noStrike" sz="7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482600" marR="0" indent="-482600" algn="l" defTabSz="2257721" rtl="0" latinLnBrk="0">
        <a:lnSpc>
          <a:spcPct val="90000"/>
        </a:lnSpc>
        <a:spcBef>
          <a:spcPts val="4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863600" marR="0" indent="-482600" algn="l" defTabSz="2257721" rtl="0" latinLnBrk="0">
        <a:lnSpc>
          <a:spcPct val="90000"/>
        </a:lnSpc>
        <a:spcBef>
          <a:spcPts val="4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244600" marR="0" indent="-482600" algn="l" defTabSz="2257721" rtl="0" latinLnBrk="0">
        <a:lnSpc>
          <a:spcPct val="90000"/>
        </a:lnSpc>
        <a:spcBef>
          <a:spcPts val="4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1625600" marR="0" indent="-482600" algn="l" defTabSz="2257721" rtl="0" latinLnBrk="0">
        <a:lnSpc>
          <a:spcPct val="90000"/>
        </a:lnSpc>
        <a:spcBef>
          <a:spcPts val="4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2006600" marR="0" indent="-482600" algn="l" defTabSz="2257721" rtl="0" latinLnBrk="0">
        <a:lnSpc>
          <a:spcPct val="90000"/>
        </a:lnSpc>
        <a:spcBef>
          <a:spcPts val="4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2387600" marR="0" indent="-482600" algn="l" defTabSz="2257721" rtl="0" latinLnBrk="0">
        <a:lnSpc>
          <a:spcPct val="90000"/>
        </a:lnSpc>
        <a:spcBef>
          <a:spcPts val="4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2768600" marR="0" indent="-482600" algn="l" defTabSz="2257721" rtl="0" latinLnBrk="0">
        <a:lnSpc>
          <a:spcPct val="90000"/>
        </a:lnSpc>
        <a:spcBef>
          <a:spcPts val="4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3149600" marR="0" indent="-482600" algn="l" defTabSz="2257721" rtl="0" latinLnBrk="0">
        <a:lnSpc>
          <a:spcPct val="90000"/>
        </a:lnSpc>
        <a:spcBef>
          <a:spcPts val="4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3530600" marR="0" indent="-482600" algn="l" defTabSz="2257721" rtl="0" latinLnBrk="0">
        <a:lnSpc>
          <a:spcPct val="90000"/>
        </a:lnSpc>
        <a:spcBef>
          <a:spcPts val="4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7606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7606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7606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7606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7606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7606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7606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7606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7606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.png"/><Relationship Id="rId3" Type="http://schemas.openxmlformats.org/officeDocument/2006/relationships/image" Target="../media/image1.jpeg"/><Relationship Id="rId4" Type="http://schemas.openxmlformats.org/officeDocument/2006/relationships/image" Target="../media/image2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fotografia_tipo.png" descr="fotografia_tipo.png"/>
          <p:cNvPicPr>
            <a:picLocks noChangeAspect="1"/>
          </p:cNvPicPr>
          <p:nvPr/>
        </p:nvPicPr>
        <p:blipFill>
          <a:blip r:embed="rId2">
            <a:extLst/>
          </a:blip>
          <a:srcRect l="5616" t="0" r="0" b="0"/>
          <a:stretch>
            <a:fillRect/>
          </a:stretch>
        </p:blipFill>
        <p:spPr>
          <a:xfrm>
            <a:off x="12709937" y="0"/>
            <a:ext cx="12736379" cy="12700001"/>
          </a:xfrm>
          <a:prstGeom prst="rect">
            <a:avLst/>
          </a:prstGeom>
          <a:ln w="12700">
            <a:miter lim="400000"/>
          </a:ln>
        </p:spPr>
      </p:pic>
      <p:sp>
        <p:nvSpPr>
          <p:cNvPr id="152" name="20239999"/>
          <p:cNvSpPr txBox="1"/>
          <p:nvPr/>
        </p:nvSpPr>
        <p:spPr>
          <a:xfrm>
            <a:off x="4839" y="6353146"/>
            <a:ext cx="12045211" cy="39041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6145" tIns="66145" rIns="66145" bIns="66145" anchor="ctr">
            <a:spAutoFit/>
          </a:bodyPr>
          <a:lstStyle/>
          <a:p>
            <a:pPr lvl="2">
              <a:defRPr sz="20000">
                <a:solidFill>
                  <a:srgbClr val="D5D5D5"/>
                </a:solidFill>
                <a:latin typeface="Oswald Regular Medium"/>
                <a:ea typeface="Oswald Regular Medium"/>
                <a:cs typeface="Oswald Regular Medium"/>
                <a:sym typeface="Oswald Regular Medium"/>
              </a:defRPr>
            </a:pPr>
            <a:r>
              <a:t>20239999</a:t>
            </a:r>
          </a:p>
        </p:txBody>
      </p:sp>
      <p:sp>
        <p:nvSpPr>
          <p:cNvPr id="153" name="Retângulo"/>
          <p:cNvSpPr/>
          <p:nvPr/>
        </p:nvSpPr>
        <p:spPr>
          <a:xfrm>
            <a:off x="-20378" y="10507514"/>
            <a:ext cx="12736514" cy="1502435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66145" tIns="66145" rIns="66145" bIns="66145" anchor="ctr"/>
          <a:lstStyle/>
          <a:p>
            <a:pPr defTabSz="760677">
              <a:defRPr sz="28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54" name="JOANA MARIA APOLINÁRIA MENDONÇA BAPTISTA RESENDE"/>
          <p:cNvSpPr txBox="1"/>
          <p:nvPr/>
        </p:nvSpPr>
        <p:spPr>
          <a:xfrm>
            <a:off x="16652" y="10862385"/>
            <a:ext cx="11416494" cy="7926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6145" tIns="66145" rIns="66145" bIns="66145" anchor="ctr">
            <a:spAutoFit/>
          </a:bodyPr>
          <a:lstStyle/>
          <a:p>
            <a:pPr lvl="2" algn="r">
              <a:defRPr sz="3500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pPr>
            <a:r>
              <a:t>JOANA MARIA APOLINÁRIA MENDONÇA BAPTISTA RESENDE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3" name="Agrupar"/>
          <p:cNvGrpSpPr/>
          <p:nvPr/>
        </p:nvGrpSpPr>
        <p:grpSpPr>
          <a:xfrm>
            <a:off x="1753" y="-3441"/>
            <a:ext cx="25396493" cy="12706882"/>
            <a:chOff x="0" y="0"/>
            <a:chExt cx="25396491" cy="12706880"/>
          </a:xfrm>
        </p:grpSpPr>
        <p:sp>
          <p:nvSpPr>
            <p:cNvPr id="200" name="Retângulo"/>
            <p:cNvSpPr/>
            <p:nvPr/>
          </p:nvSpPr>
          <p:spPr>
            <a:xfrm>
              <a:off x="20106" y="486"/>
              <a:ext cx="25374171" cy="12705908"/>
            </a:xfrm>
            <a:prstGeom prst="rect">
              <a:avLst/>
            </a:prstGeom>
            <a:solidFill>
              <a:srgbClr val="D5D5D5">
                <a:alpha val="71000"/>
              </a:srgbClr>
            </a:solidFill>
            <a:ln w="3175" cap="flat">
              <a:solidFill>
                <a:srgbClr val="000000">
                  <a:alpha val="71000"/>
                </a:srgbClr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 defTabSz="760677">
                <a:defRPr sz="28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201" name="Linha"/>
            <p:cNvSpPr/>
            <p:nvPr/>
          </p:nvSpPr>
          <p:spPr>
            <a:xfrm flipV="1">
              <a:off x="20105" y="12300"/>
              <a:ext cx="25347325" cy="12682280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/>
            </a:p>
          </p:txBody>
        </p:sp>
        <p:sp>
          <p:nvSpPr>
            <p:cNvPr id="202" name="Linha"/>
            <p:cNvSpPr/>
            <p:nvPr/>
          </p:nvSpPr>
          <p:spPr>
            <a:xfrm flipH="1" flipV="1">
              <a:off x="-1" y="-1"/>
              <a:ext cx="25396493" cy="12706881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/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8" name="Agrupar"/>
          <p:cNvGrpSpPr/>
          <p:nvPr/>
        </p:nvGrpSpPr>
        <p:grpSpPr>
          <a:xfrm>
            <a:off x="-23402" y="-3440"/>
            <a:ext cx="25446804" cy="12706881"/>
            <a:chOff x="0" y="0"/>
            <a:chExt cx="25446803" cy="12706880"/>
          </a:xfrm>
        </p:grpSpPr>
        <p:sp>
          <p:nvSpPr>
            <p:cNvPr id="205" name="Retângulo"/>
            <p:cNvSpPr/>
            <p:nvPr/>
          </p:nvSpPr>
          <p:spPr>
            <a:xfrm>
              <a:off x="20146" y="486"/>
              <a:ext cx="25424439" cy="12705908"/>
            </a:xfrm>
            <a:prstGeom prst="rect">
              <a:avLst/>
            </a:prstGeom>
            <a:solidFill>
              <a:srgbClr val="D5D5D5">
                <a:alpha val="53318"/>
              </a:srgbClr>
            </a:solidFill>
            <a:ln w="3175" cap="flat">
              <a:solidFill>
                <a:srgbClr val="000000">
                  <a:alpha val="53318"/>
                </a:srgbClr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 defTabSz="760677">
                <a:defRPr sz="28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206" name="Linha"/>
            <p:cNvSpPr/>
            <p:nvPr/>
          </p:nvSpPr>
          <p:spPr>
            <a:xfrm flipV="1">
              <a:off x="20145" y="12299"/>
              <a:ext cx="25397540" cy="12682282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/>
            </a:p>
          </p:txBody>
        </p:sp>
        <p:sp>
          <p:nvSpPr>
            <p:cNvPr id="207" name="Linha"/>
            <p:cNvSpPr/>
            <p:nvPr/>
          </p:nvSpPr>
          <p:spPr>
            <a:xfrm flipH="1" flipV="1">
              <a:off x="-1" y="0"/>
              <a:ext cx="25446805" cy="12706881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/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Retângulo"/>
          <p:cNvSpPr/>
          <p:nvPr/>
        </p:nvSpPr>
        <p:spPr>
          <a:xfrm>
            <a:off x="-32191" y="10507514"/>
            <a:ext cx="25464383" cy="1502435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66145" tIns="66145" rIns="66145" bIns="66145" anchor="ctr"/>
          <a:lstStyle/>
          <a:p>
            <a:pPr defTabSz="760677">
              <a:defRPr sz="28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11" name="PROTOTIPAGEM…"/>
          <p:cNvSpPr txBox="1"/>
          <p:nvPr/>
        </p:nvSpPr>
        <p:spPr>
          <a:xfrm>
            <a:off x="19072387" y="10570285"/>
            <a:ext cx="6405513" cy="13768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6145" tIns="66145" rIns="66145" bIns="66145" anchor="ctr">
            <a:spAutoFit/>
          </a:bodyPr>
          <a:lstStyle/>
          <a:p>
            <a:pPr algn="l">
              <a:defRPr sz="3300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pPr>
            <a:r>
              <a:t>PROTOTIPAGEM </a:t>
            </a:r>
          </a:p>
          <a:p>
            <a:pPr algn="l">
              <a:defRPr sz="3300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pPr>
            <a:r>
              <a:t>DIGITAL</a:t>
            </a:r>
          </a:p>
        </p:txBody>
      </p:sp>
      <p:sp>
        <p:nvSpPr>
          <p:cNvPr id="212" name="LICENCIATURA EM DESIGN…"/>
          <p:cNvSpPr txBox="1"/>
          <p:nvPr/>
        </p:nvSpPr>
        <p:spPr>
          <a:xfrm>
            <a:off x="14328852" y="10652835"/>
            <a:ext cx="4634039" cy="12117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6145" tIns="66145" rIns="66145" bIns="66145" anchor="ctr">
            <a:spAutoFit/>
          </a:bodyPr>
          <a:lstStyle/>
          <a:p>
            <a:pPr algn="r">
              <a:lnSpc>
                <a:spcPct val="120000"/>
              </a:lnSpc>
              <a:defRPr sz="1700">
                <a:solidFill>
                  <a:srgbClr val="FFFFFF"/>
                </a:solidFill>
                <a:latin typeface="Oswald Regular Medium"/>
                <a:ea typeface="Oswald Regular Medium"/>
                <a:cs typeface="Oswald Regular Medium"/>
                <a:sym typeface="Oswald Regular Medium"/>
              </a:defRPr>
            </a:pPr>
            <a:r>
              <a:t>LICENCIATURA EM DESIGN</a:t>
            </a:r>
          </a:p>
          <a:p>
            <a:pPr algn="r">
              <a:lnSpc>
                <a:spcPct val="120000"/>
              </a:lnSpc>
              <a:defRPr sz="1700">
                <a:solidFill>
                  <a:srgbClr val="FFFFFF"/>
                </a:solidFill>
                <a:latin typeface="Oswald Light"/>
                <a:ea typeface="Oswald Light"/>
                <a:cs typeface="Oswald Light"/>
                <a:sym typeface="Oswald Light"/>
              </a:defRPr>
            </a:pPr>
            <a:r>
              <a:rPr>
                <a:latin typeface="Oswald ExtraLight"/>
                <a:ea typeface="Oswald ExtraLight"/>
                <a:cs typeface="Oswald ExtraLight"/>
                <a:sym typeface="Oswald ExtraLight"/>
              </a:rPr>
              <a:t>Docentes</a:t>
            </a:r>
            <a:r>
              <a:t>: Doutor Pedro Gomes Januário</a:t>
            </a:r>
          </a:p>
          <a:p>
            <a:pPr algn="r">
              <a:lnSpc>
                <a:spcPct val="120000"/>
              </a:lnSpc>
              <a:defRPr sz="1700">
                <a:solidFill>
                  <a:srgbClr val="FFFFFF"/>
                </a:solidFill>
                <a:latin typeface="Oswald ExtraLight"/>
                <a:ea typeface="Oswald ExtraLight"/>
                <a:cs typeface="Oswald ExtraLight"/>
                <a:sym typeface="Oswald ExtraLight"/>
              </a:defRPr>
            </a:pPr>
            <a:r>
              <a:t>Ano letivo 2023-2024 1º Semestre</a:t>
            </a:r>
          </a:p>
        </p:txBody>
      </p:sp>
      <p:pic>
        <p:nvPicPr>
          <p:cNvPr id="213" name="ULISBOA.psd" descr="ULISBOA.ps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48132" y="10549654"/>
            <a:ext cx="3885355" cy="1418155"/>
          </a:xfrm>
          <a:prstGeom prst="rect">
            <a:avLst/>
          </a:prstGeom>
          <a:ln w="12700">
            <a:miter lim="400000"/>
          </a:ln>
        </p:spPr>
      </p:pic>
      <p:pic>
        <p:nvPicPr>
          <p:cNvPr id="214" name="Logotipo_Faculdade Arquitetura_UL_alta resoluá∆o_ white letters.jpg" descr="Logotipo_Faculdade Arquitetura_UL_alta resoluá∆o_ white letters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982686" y="10501927"/>
            <a:ext cx="3157045" cy="1513609"/>
          </a:xfrm>
          <a:prstGeom prst="rect">
            <a:avLst/>
          </a:prstGeom>
          <a:ln w="12700">
            <a:miter lim="400000"/>
          </a:ln>
        </p:spPr>
      </p:pic>
      <p:pic>
        <p:nvPicPr>
          <p:cNvPr id="215" name="roma.jpg" descr="roma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682505" y="583579"/>
            <a:ext cx="7162801" cy="92075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Retângulo"/>
          <p:cNvSpPr/>
          <p:nvPr/>
        </p:nvSpPr>
        <p:spPr>
          <a:xfrm>
            <a:off x="-32191" y="10507514"/>
            <a:ext cx="25464383" cy="1502435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66145" tIns="66145" rIns="66145" bIns="66145" anchor="ctr"/>
          <a:lstStyle/>
          <a:p>
            <a:pPr defTabSz="760677">
              <a:defRPr sz="28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57" name="ABORDAGEM HÁPTICA"/>
          <p:cNvSpPr txBox="1"/>
          <p:nvPr/>
        </p:nvSpPr>
        <p:spPr>
          <a:xfrm>
            <a:off x="1931091" y="10379785"/>
            <a:ext cx="23452258" cy="17578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6145" tIns="66145" rIns="66145" bIns="66145" anchor="ctr">
            <a:spAutoFit/>
          </a:bodyPr>
          <a:lstStyle/>
          <a:p>
            <a:pPr lvl="2" algn="l">
              <a:defRPr sz="8600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pPr>
            <a:r>
              <a:t>ABORDAGEM HÁPTICA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Retângulo"/>
          <p:cNvSpPr/>
          <p:nvPr/>
        </p:nvSpPr>
        <p:spPr>
          <a:xfrm>
            <a:off x="-32191" y="10507514"/>
            <a:ext cx="25464383" cy="1502435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66145" tIns="66145" rIns="66145" bIns="66145" anchor="ctr"/>
          <a:lstStyle/>
          <a:p>
            <a:pPr defTabSz="760677">
              <a:defRPr sz="28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0" name="EXERCÍCIO 01 - ORIGAMIS I"/>
          <p:cNvSpPr txBox="1"/>
          <p:nvPr/>
        </p:nvSpPr>
        <p:spPr>
          <a:xfrm>
            <a:off x="1931091" y="10379785"/>
            <a:ext cx="22291087" cy="17578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6145" tIns="66145" rIns="66145" bIns="66145" anchor="ctr">
            <a:spAutoFit/>
          </a:bodyPr>
          <a:lstStyle/>
          <a:p>
            <a:pPr lvl="2" algn="r">
              <a:defRPr sz="8600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pPr>
            <a:r>
              <a:t>EXERCÍCIO 01 - ORIGAMIS I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5" name="Agrupar"/>
          <p:cNvGrpSpPr/>
          <p:nvPr/>
        </p:nvGrpSpPr>
        <p:grpSpPr>
          <a:xfrm>
            <a:off x="-7107" y="-3441"/>
            <a:ext cx="12706882" cy="12706882"/>
            <a:chOff x="0" y="0"/>
            <a:chExt cx="12706880" cy="12706880"/>
          </a:xfrm>
        </p:grpSpPr>
        <p:sp>
          <p:nvSpPr>
            <p:cNvPr id="162" name="Quadrado"/>
            <p:cNvSpPr/>
            <p:nvPr/>
          </p:nvSpPr>
          <p:spPr>
            <a:xfrm>
              <a:off x="10059" y="486"/>
              <a:ext cx="12695714" cy="12705908"/>
            </a:xfrm>
            <a:prstGeom prst="rect">
              <a:avLst/>
            </a:prstGeom>
            <a:solidFill>
              <a:srgbClr val="D5D5D5">
                <a:alpha val="53318"/>
              </a:srgbClr>
            </a:solidFill>
            <a:ln w="3175" cap="flat">
              <a:solidFill>
                <a:srgbClr val="000000">
                  <a:alpha val="53318"/>
                </a:srgbClr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 defTabSz="760677">
                <a:defRPr sz="28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63" name="Linha"/>
            <p:cNvSpPr/>
            <p:nvPr/>
          </p:nvSpPr>
          <p:spPr>
            <a:xfrm flipV="1">
              <a:off x="10059" y="12299"/>
              <a:ext cx="12682282" cy="12682282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/>
            </a:p>
          </p:txBody>
        </p:sp>
        <p:sp>
          <p:nvSpPr>
            <p:cNvPr id="164" name="Linha"/>
            <p:cNvSpPr/>
            <p:nvPr/>
          </p:nvSpPr>
          <p:spPr>
            <a:xfrm flipH="1" flipV="1">
              <a:off x="-1" y="-1"/>
              <a:ext cx="12706882" cy="12706882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169" name="Agrupar"/>
          <p:cNvGrpSpPr/>
          <p:nvPr/>
        </p:nvGrpSpPr>
        <p:grpSpPr>
          <a:xfrm>
            <a:off x="12701753" y="-3441"/>
            <a:ext cx="12706882" cy="12706882"/>
            <a:chOff x="0" y="0"/>
            <a:chExt cx="12706880" cy="12706880"/>
          </a:xfrm>
        </p:grpSpPr>
        <p:sp>
          <p:nvSpPr>
            <p:cNvPr id="166" name="Quadrado"/>
            <p:cNvSpPr/>
            <p:nvPr/>
          </p:nvSpPr>
          <p:spPr>
            <a:xfrm>
              <a:off x="10059" y="486"/>
              <a:ext cx="12695714" cy="12705908"/>
            </a:xfrm>
            <a:prstGeom prst="rect">
              <a:avLst/>
            </a:prstGeom>
            <a:solidFill>
              <a:srgbClr val="D5D5D5">
                <a:alpha val="71000"/>
              </a:srgbClr>
            </a:solidFill>
            <a:ln w="3175" cap="flat">
              <a:solidFill>
                <a:srgbClr val="000000">
                  <a:alpha val="71000"/>
                </a:srgbClr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 defTabSz="760677">
                <a:defRPr sz="28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67" name="Linha"/>
            <p:cNvSpPr/>
            <p:nvPr/>
          </p:nvSpPr>
          <p:spPr>
            <a:xfrm flipV="1">
              <a:off x="10059" y="12299"/>
              <a:ext cx="12682282" cy="12682282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/>
            </a:p>
          </p:txBody>
        </p:sp>
        <p:sp>
          <p:nvSpPr>
            <p:cNvPr id="168" name="Linha"/>
            <p:cNvSpPr/>
            <p:nvPr/>
          </p:nvSpPr>
          <p:spPr>
            <a:xfrm flipH="1" flipV="1">
              <a:off x="-1" y="-1"/>
              <a:ext cx="12706882" cy="12706882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/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" name="Agrupar"/>
          <p:cNvGrpSpPr/>
          <p:nvPr/>
        </p:nvGrpSpPr>
        <p:grpSpPr>
          <a:xfrm>
            <a:off x="12716521" y="-3441"/>
            <a:ext cx="12706882" cy="12706882"/>
            <a:chOff x="0" y="0"/>
            <a:chExt cx="12706880" cy="12706880"/>
          </a:xfrm>
        </p:grpSpPr>
        <p:sp>
          <p:nvSpPr>
            <p:cNvPr id="171" name="Quadrado"/>
            <p:cNvSpPr/>
            <p:nvPr/>
          </p:nvSpPr>
          <p:spPr>
            <a:xfrm>
              <a:off x="10059" y="486"/>
              <a:ext cx="12695714" cy="12705908"/>
            </a:xfrm>
            <a:prstGeom prst="rect">
              <a:avLst/>
            </a:prstGeom>
            <a:solidFill>
              <a:srgbClr val="D5D5D5">
                <a:alpha val="53318"/>
              </a:srgbClr>
            </a:solidFill>
            <a:ln w="3175" cap="flat">
              <a:solidFill>
                <a:srgbClr val="000000">
                  <a:alpha val="53318"/>
                </a:srgbClr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 defTabSz="760677">
                <a:defRPr sz="28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72" name="Linha"/>
            <p:cNvSpPr/>
            <p:nvPr/>
          </p:nvSpPr>
          <p:spPr>
            <a:xfrm flipV="1">
              <a:off x="10059" y="12299"/>
              <a:ext cx="12682282" cy="12682282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/>
            </a:p>
          </p:txBody>
        </p:sp>
        <p:sp>
          <p:nvSpPr>
            <p:cNvPr id="173" name="Linha"/>
            <p:cNvSpPr/>
            <p:nvPr/>
          </p:nvSpPr>
          <p:spPr>
            <a:xfrm flipH="1" flipV="1">
              <a:off x="-1" y="-1"/>
              <a:ext cx="12706882" cy="12706882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178" name="Agrupar"/>
          <p:cNvGrpSpPr/>
          <p:nvPr/>
        </p:nvGrpSpPr>
        <p:grpSpPr>
          <a:xfrm>
            <a:off x="1753" y="-3441"/>
            <a:ext cx="12706882" cy="12706882"/>
            <a:chOff x="0" y="0"/>
            <a:chExt cx="12706880" cy="12706880"/>
          </a:xfrm>
        </p:grpSpPr>
        <p:sp>
          <p:nvSpPr>
            <p:cNvPr id="175" name="Quadrado"/>
            <p:cNvSpPr/>
            <p:nvPr/>
          </p:nvSpPr>
          <p:spPr>
            <a:xfrm>
              <a:off x="10059" y="486"/>
              <a:ext cx="12695714" cy="12705908"/>
            </a:xfrm>
            <a:prstGeom prst="rect">
              <a:avLst/>
            </a:prstGeom>
            <a:solidFill>
              <a:srgbClr val="D5D5D5">
                <a:alpha val="71000"/>
              </a:srgbClr>
            </a:solidFill>
            <a:ln w="3175" cap="flat">
              <a:solidFill>
                <a:srgbClr val="000000">
                  <a:alpha val="71000"/>
                </a:srgbClr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 defTabSz="760677">
                <a:defRPr sz="28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76" name="Linha"/>
            <p:cNvSpPr/>
            <p:nvPr/>
          </p:nvSpPr>
          <p:spPr>
            <a:xfrm flipV="1">
              <a:off x="10059" y="12299"/>
              <a:ext cx="12682282" cy="12682282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/>
            </a:p>
          </p:txBody>
        </p:sp>
        <p:sp>
          <p:nvSpPr>
            <p:cNvPr id="177" name="Linha"/>
            <p:cNvSpPr/>
            <p:nvPr/>
          </p:nvSpPr>
          <p:spPr>
            <a:xfrm flipH="1" flipV="1">
              <a:off x="-1" y="-1"/>
              <a:ext cx="12706882" cy="12706882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/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3" name="Agrupar"/>
          <p:cNvGrpSpPr/>
          <p:nvPr/>
        </p:nvGrpSpPr>
        <p:grpSpPr>
          <a:xfrm>
            <a:off x="12701753" y="-3441"/>
            <a:ext cx="12706882" cy="12706882"/>
            <a:chOff x="0" y="0"/>
            <a:chExt cx="12706880" cy="12706880"/>
          </a:xfrm>
        </p:grpSpPr>
        <p:sp>
          <p:nvSpPr>
            <p:cNvPr id="180" name="Quadrado"/>
            <p:cNvSpPr/>
            <p:nvPr/>
          </p:nvSpPr>
          <p:spPr>
            <a:xfrm>
              <a:off x="10059" y="486"/>
              <a:ext cx="12695714" cy="12705908"/>
            </a:xfrm>
            <a:prstGeom prst="rect">
              <a:avLst/>
            </a:prstGeom>
            <a:solidFill>
              <a:srgbClr val="D5D5D5">
                <a:alpha val="71000"/>
              </a:srgbClr>
            </a:solidFill>
            <a:ln w="3175" cap="flat">
              <a:solidFill>
                <a:srgbClr val="000000">
                  <a:alpha val="71000"/>
                </a:srgbClr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 defTabSz="760677">
                <a:defRPr sz="28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1" name="Linha"/>
            <p:cNvSpPr/>
            <p:nvPr/>
          </p:nvSpPr>
          <p:spPr>
            <a:xfrm flipV="1">
              <a:off x="10059" y="12299"/>
              <a:ext cx="12682282" cy="12682282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/>
            </a:p>
          </p:txBody>
        </p:sp>
        <p:sp>
          <p:nvSpPr>
            <p:cNvPr id="182" name="Linha"/>
            <p:cNvSpPr/>
            <p:nvPr/>
          </p:nvSpPr>
          <p:spPr>
            <a:xfrm flipH="1" flipV="1">
              <a:off x="-1" y="-1"/>
              <a:ext cx="12706882" cy="12706882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/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8" name="Agrupar"/>
          <p:cNvGrpSpPr/>
          <p:nvPr/>
        </p:nvGrpSpPr>
        <p:grpSpPr>
          <a:xfrm>
            <a:off x="12716521" y="-3441"/>
            <a:ext cx="12706882" cy="12706882"/>
            <a:chOff x="0" y="0"/>
            <a:chExt cx="12706880" cy="12706880"/>
          </a:xfrm>
        </p:grpSpPr>
        <p:sp>
          <p:nvSpPr>
            <p:cNvPr id="185" name="Quadrado"/>
            <p:cNvSpPr/>
            <p:nvPr/>
          </p:nvSpPr>
          <p:spPr>
            <a:xfrm>
              <a:off x="10059" y="486"/>
              <a:ext cx="12695714" cy="12705908"/>
            </a:xfrm>
            <a:prstGeom prst="rect">
              <a:avLst/>
            </a:prstGeom>
            <a:solidFill>
              <a:srgbClr val="D5D5D5">
                <a:alpha val="53318"/>
              </a:srgbClr>
            </a:solidFill>
            <a:ln w="3175" cap="flat">
              <a:solidFill>
                <a:srgbClr val="000000">
                  <a:alpha val="53318"/>
                </a:srgbClr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 defTabSz="760677">
                <a:defRPr sz="28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6" name="Linha"/>
            <p:cNvSpPr/>
            <p:nvPr/>
          </p:nvSpPr>
          <p:spPr>
            <a:xfrm flipV="1">
              <a:off x="10059" y="12299"/>
              <a:ext cx="12682282" cy="12682282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/>
            </a:p>
          </p:txBody>
        </p:sp>
        <p:sp>
          <p:nvSpPr>
            <p:cNvPr id="187" name="Linha"/>
            <p:cNvSpPr/>
            <p:nvPr/>
          </p:nvSpPr>
          <p:spPr>
            <a:xfrm flipH="1" flipV="1">
              <a:off x="-1" y="-1"/>
              <a:ext cx="12706882" cy="12706882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/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3" name="Agrupar"/>
          <p:cNvGrpSpPr/>
          <p:nvPr/>
        </p:nvGrpSpPr>
        <p:grpSpPr>
          <a:xfrm>
            <a:off x="-7107" y="-3441"/>
            <a:ext cx="12706882" cy="12706882"/>
            <a:chOff x="0" y="0"/>
            <a:chExt cx="12706880" cy="12706880"/>
          </a:xfrm>
        </p:grpSpPr>
        <p:sp>
          <p:nvSpPr>
            <p:cNvPr id="190" name="Quadrado"/>
            <p:cNvSpPr/>
            <p:nvPr/>
          </p:nvSpPr>
          <p:spPr>
            <a:xfrm>
              <a:off x="10059" y="486"/>
              <a:ext cx="12695714" cy="12705908"/>
            </a:xfrm>
            <a:prstGeom prst="rect">
              <a:avLst/>
            </a:prstGeom>
            <a:solidFill>
              <a:srgbClr val="D5D5D5">
                <a:alpha val="53318"/>
              </a:srgbClr>
            </a:solidFill>
            <a:ln w="3175" cap="flat">
              <a:solidFill>
                <a:srgbClr val="000000">
                  <a:alpha val="53318"/>
                </a:srgbClr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 defTabSz="760677">
                <a:defRPr sz="28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91" name="Linha"/>
            <p:cNvSpPr/>
            <p:nvPr/>
          </p:nvSpPr>
          <p:spPr>
            <a:xfrm flipV="1">
              <a:off x="10059" y="12299"/>
              <a:ext cx="12682282" cy="12682282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/>
            </a:p>
          </p:txBody>
        </p:sp>
        <p:sp>
          <p:nvSpPr>
            <p:cNvPr id="192" name="Linha"/>
            <p:cNvSpPr/>
            <p:nvPr/>
          </p:nvSpPr>
          <p:spPr>
            <a:xfrm flipH="1" flipV="1">
              <a:off x="-1" y="-1"/>
              <a:ext cx="12706882" cy="12706882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/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8" name="Agrupar"/>
          <p:cNvGrpSpPr/>
          <p:nvPr/>
        </p:nvGrpSpPr>
        <p:grpSpPr>
          <a:xfrm>
            <a:off x="1753" y="-3441"/>
            <a:ext cx="12706882" cy="12706882"/>
            <a:chOff x="0" y="0"/>
            <a:chExt cx="12706880" cy="12706880"/>
          </a:xfrm>
        </p:grpSpPr>
        <p:sp>
          <p:nvSpPr>
            <p:cNvPr id="195" name="Quadrado"/>
            <p:cNvSpPr/>
            <p:nvPr/>
          </p:nvSpPr>
          <p:spPr>
            <a:xfrm>
              <a:off x="10059" y="486"/>
              <a:ext cx="12695714" cy="12705908"/>
            </a:xfrm>
            <a:prstGeom prst="rect">
              <a:avLst/>
            </a:prstGeom>
            <a:solidFill>
              <a:srgbClr val="D5D5D5">
                <a:alpha val="71000"/>
              </a:srgbClr>
            </a:solidFill>
            <a:ln w="3175" cap="flat">
              <a:solidFill>
                <a:srgbClr val="000000">
                  <a:alpha val="71000"/>
                </a:srgbClr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 defTabSz="760677">
                <a:defRPr sz="28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96" name="Linha"/>
            <p:cNvSpPr/>
            <p:nvPr/>
          </p:nvSpPr>
          <p:spPr>
            <a:xfrm flipV="1">
              <a:off x="10059" y="12299"/>
              <a:ext cx="12682282" cy="12682282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/>
            </a:p>
          </p:txBody>
        </p:sp>
        <p:sp>
          <p:nvSpPr>
            <p:cNvPr id="197" name="Linha"/>
            <p:cNvSpPr/>
            <p:nvPr/>
          </p:nvSpPr>
          <p:spPr>
            <a:xfrm flipH="1" flipV="1">
              <a:off x="-1" y="-1"/>
              <a:ext cx="12706882" cy="12706882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/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66145" tIns="66145" rIns="66145" bIns="66145" numCol="1" spcCol="38100" rtlCol="0" anchor="ctr" upright="0">
        <a:spAutoFit/>
      </a:bodyPr>
      <a:lstStyle>
        <a:defPPr marL="0" marR="0" indent="0" algn="ctr" defTabSz="76067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66145" tIns="66145" rIns="66145" bIns="66145" numCol="1" spcCol="38100" rtlCol="0" anchor="ctr" upright="0">
        <a:spAutoFit/>
      </a:bodyPr>
      <a:lstStyle>
        <a:defPPr marL="0" marR="0" indent="0" algn="ctr" defTabSz="225772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0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66145" tIns="66145" rIns="66145" bIns="66145" numCol="1" spcCol="38100" rtlCol="0" anchor="ctr" upright="0">
        <a:spAutoFit/>
      </a:bodyPr>
      <a:lstStyle>
        <a:defPPr marL="0" marR="0" indent="0" algn="ctr" defTabSz="76067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66145" tIns="66145" rIns="66145" bIns="66145" numCol="1" spcCol="38100" rtlCol="0" anchor="ctr" upright="0">
        <a:spAutoFit/>
      </a:bodyPr>
      <a:lstStyle>
        <a:defPPr marL="0" marR="0" indent="0" algn="ctr" defTabSz="225772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0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