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</p:sldIdLst>
  <p:sldSz cx="25400000" cy="12700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254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e data"/>
          <p:cNvSpPr txBox="1"/>
          <p:nvPr>
            <p:ph type="body" sz="quarter" idx="21" hasCustomPrompt="1"/>
          </p:nvPr>
        </p:nvSpPr>
        <p:spPr>
          <a:xfrm>
            <a:off x="5142838" y="11272771"/>
            <a:ext cx="15114325" cy="600338"/>
          </a:xfrm>
          <a:prstGeom prst="rect">
            <a:avLst/>
          </a:prstGeom>
        </p:spPr>
        <p:txBody>
          <a:bodyPr anchor="b"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3000"/>
            </a:lvl1pPr>
          </a:lstStyle>
          <a:p>
            <a:pPr/>
            <a:r>
              <a:t>Autor e data</a:t>
            </a:r>
          </a:p>
        </p:txBody>
      </p:sp>
      <p:sp>
        <p:nvSpPr>
          <p:cNvPr id="12" name="Título da apresentação"/>
          <p:cNvSpPr txBox="1"/>
          <p:nvPr>
            <p:ph type="title" hasCustomPrompt="1"/>
          </p:nvPr>
        </p:nvSpPr>
        <p:spPr>
          <a:xfrm>
            <a:off x="5142838" y="2414322"/>
            <a:ext cx="15115960" cy="4299481"/>
          </a:xfrm>
          <a:prstGeom prst="rect">
            <a:avLst/>
          </a:prstGeom>
        </p:spPr>
        <p:txBody>
          <a:bodyPr anchor="b"/>
          <a:lstStyle>
            <a:lvl1pPr>
              <a:defRPr spc="-211" sz="106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13" name="Nível um…"/>
          <p:cNvSpPr txBox="1"/>
          <p:nvPr>
            <p:ph type="body" sz="quarter" idx="1" hasCustomPrompt="1"/>
          </p:nvPr>
        </p:nvSpPr>
        <p:spPr>
          <a:xfrm>
            <a:off x="5142838" y="6647656"/>
            <a:ext cx="15114325" cy="1896353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  <a:lvl2pPr marL="0" indent="4572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2pPr>
            <a:lvl3pPr marL="0" indent="9144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3pPr>
            <a:lvl4pPr marL="0" indent="13716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4pPr>
            <a:lvl5pPr marL="0" indent="18288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Número do diapositivo"/>
          <p:cNvSpPr txBox="1"/>
          <p:nvPr>
            <p:ph type="sldNum" sz="quarter" idx="2"/>
          </p:nvPr>
        </p:nvSpPr>
        <p:spPr>
          <a:xfrm>
            <a:off x="12514524" y="12024585"/>
            <a:ext cx="370952" cy="355203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cl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ível um…"/>
          <p:cNvSpPr txBox="1"/>
          <p:nvPr>
            <p:ph type="body" sz="quarter" idx="1" hasCustomPrompt="1"/>
          </p:nvPr>
        </p:nvSpPr>
        <p:spPr>
          <a:xfrm>
            <a:off x="5142838" y="4646744"/>
            <a:ext cx="15114325" cy="3408579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Declaração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acto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Informação factual"/>
          <p:cNvSpPr txBox="1"/>
          <p:nvPr>
            <p:ph type="body" sz="quarter" idx="21" hasCustomPrompt="1"/>
          </p:nvPr>
        </p:nvSpPr>
        <p:spPr>
          <a:xfrm>
            <a:off x="5142838" y="8085911"/>
            <a:ext cx="15114323" cy="87474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</a:lstStyle>
          <a:p>
            <a:pPr/>
            <a:r>
              <a:t>Informação factual</a:t>
            </a:r>
          </a:p>
        </p:txBody>
      </p:sp>
      <p:sp>
        <p:nvSpPr>
          <p:cNvPr id="107" name="Nível um…"/>
          <p:cNvSpPr txBox="1"/>
          <p:nvPr>
            <p:ph type="body" sz="half" idx="1" hasCustomPrompt="1"/>
          </p:nvPr>
        </p:nvSpPr>
        <p:spPr>
          <a:xfrm>
            <a:off x="5142838" y="1300867"/>
            <a:ext cx="15114325" cy="6785045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28" sz="228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28" sz="228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28" sz="228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28" sz="228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28" sz="228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8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Nível um…"/>
          <p:cNvSpPr txBox="1"/>
          <p:nvPr>
            <p:ph type="body" sz="quarter" idx="1" hasCustomPrompt="1"/>
          </p:nvPr>
        </p:nvSpPr>
        <p:spPr>
          <a:xfrm>
            <a:off x="5192447" y="4845182"/>
            <a:ext cx="15015106" cy="3026173"/>
          </a:xfrm>
          <a:prstGeom prst="rect">
            <a:avLst/>
          </a:prstGeom>
        </p:spPr>
        <p:txBody>
          <a:bodyPr anchor="ctr"/>
          <a:lstStyle>
            <a:lvl1pPr marL="595312" indent="-446484">
              <a:spcBef>
                <a:spcPts val="0"/>
              </a:spcBef>
              <a:buSzTx/>
              <a:buNone/>
              <a:defRPr spc="-156" sz="7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595312" indent="10715">
              <a:spcBef>
                <a:spcPts val="0"/>
              </a:spcBef>
              <a:buSzTx/>
              <a:buNone/>
              <a:defRPr spc="-156" sz="7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595312" indent="467915">
              <a:spcBef>
                <a:spcPts val="0"/>
              </a:spcBef>
              <a:buSzTx/>
              <a:buNone/>
              <a:defRPr spc="-156" sz="7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595312" indent="925115">
              <a:spcBef>
                <a:spcPts val="0"/>
              </a:spcBef>
              <a:buSzTx/>
              <a:buNone/>
              <a:defRPr spc="-156" sz="7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595312" indent="1382315">
              <a:spcBef>
                <a:spcPts val="0"/>
              </a:spcBef>
              <a:buSzTx/>
              <a:buNone/>
              <a:defRPr spc="-156" sz="7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“Citação notável”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6" name="Atribuição"/>
          <p:cNvSpPr txBox="1"/>
          <p:nvPr>
            <p:ph type="body" sz="quarter" idx="21" hasCustomPrompt="1"/>
          </p:nvPr>
        </p:nvSpPr>
        <p:spPr>
          <a:xfrm>
            <a:off x="5820833" y="8367448"/>
            <a:ext cx="14386719" cy="600338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3000"/>
            </a:lvl1pPr>
          </a:lstStyle>
          <a:p>
            <a:pPr/>
            <a:r>
              <a:t>Atribuição</a:t>
            </a:r>
          </a:p>
        </p:txBody>
      </p:sp>
      <p:sp>
        <p:nvSpPr>
          <p:cNvPr id="117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grafia 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aça de massa pappardelle com manteiga e salsa, avelãs tostadas e queijo parmesão lascado"/>
          <p:cNvSpPr/>
          <p:nvPr>
            <p:ph type="pic" idx="21"/>
          </p:nvPr>
        </p:nvSpPr>
        <p:spPr>
          <a:xfrm>
            <a:off x="1521353" y="895257"/>
            <a:ext cx="14538009" cy="109035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Tigela de salada com arroz frito, ovos cozidos e pauzinhos"/>
          <p:cNvSpPr/>
          <p:nvPr>
            <p:ph type="pic" sz="quarter" idx="22"/>
          </p:nvPr>
        </p:nvSpPr>
        <p:spPr>
          <a:xfrm>
            <a:off x="12824023" y="380338"/>
            <a:ext cx="7474480" cy="597958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Tigela com pastéis de salmão, salada e húmus"/>
          <p:cNvSpPr/>
          <p:nvPr>
            <p:ph type="pic" sz="half" idx="23"/>
          </p:nvPr>
        </p:nvSpPr>
        <p:spPr>
          <a:xfrm>
            <a:off x="10723893" y="3579965"/>
            <a:ext cx="10335288" cy="1202900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graf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igela de salada com arroz frito, ovos cozidos e pauzinhos"/>
          <p:cNvSpPr/>
          <p:nvPr>
            <p:ph type="pic" idx="21"/>
          </p:nvPr>
        </p:nvSpPr>
        <p:spPr>
          <a:xfrm>
            <a:off x="2910416" y="-1372527"/>
            <a:ext cx="18785419" cy="1502833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Número do diapositivo"/>
          <p:cNvSpPr txBox="1"/>
          <p:nvPr>
            <p:ph type="sldNum" sz="quarter" idx="2"/>
          </p:nvPr>
        </p:nvSpPr>
        <p:spPr>
          <a:xfrm>
            <a:off x="12514524" y="12024585"/>
            <a:ext cx="370952" cy="3552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graf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bacates e limas"/>
          <p:cNvSpPr/>
          <p:nvPr>
            <p:ph type="pic" idx="21"/>
          </p:nvPr>
        </p:nvSpPr>
        <p:spPr>
          <a:xfrm>
            <a:off x="3742751" y="-1192570"/>
            <a:ext cx="23223506" cy="139091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Título da apresentação"/>
          <p:cNvSpPr txBox="1"/>
          <p:nvPr>
            <p:ph type="title" hasCustomPrompt="1"/>
          </p:nvPr>
        </p:nvSpPr>
        <p:spPr>
          <a:xfrm>
            <a:off x="5142838" y="6746875"/>
            <a:ext cx="15114325" cy="4299480"/>
          </a:xfrm>
          <a:prstGeom prst="rect">
            <a:avLst/>
          </a:prstGeom>
        </p:spPr>
        <p:txBody>
          <a:bodyPr anchor="b"/>
          <a:lstStyle>
            <a:lvl1pPr>
              <a:defRPr spc="-211" sz="106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23" name="Nível um…"/>
          <p:cNvSpPr txBox="1"/>
          <p:nvPr>
            <p:ph type="body" sz="quarter" idx="1" hasCustomPrompt="1"/>
          </p:nvPr>
        </p:nvSpPr>
        <p:spPr>
          <a:xfrm>
            <a:off x="5142838" y="10980208"/>
            <a:ext cx="15114325" cy="898138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  <a:lvl2pPr marL="0" indent="4572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2pPr>
            <a:lvl3pPr marL="0" indent="9144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3pPr>
            <a:lvl4pPr marL="0" indent="13716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4pPr>
            <a:lvl5pPr marL="0" indent="18288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Autor e data"/>
          <p:cNvSpPr txBox="1"/>
          <p:nvPr>
            <p:ph type="body" sz="quarter" idx="22" hasCustomPrompt="1"/>
          </p:nvPr>
        </p:nvSpPr>
        <p:spPr>
          <a:xfrm>
            <a:off x="5142838" y="744140"/>
            <a:ext cx="15114325" cy="600338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3000"/>
            </a:lvl1pPr>
          </a:lstStyle>
          <a:p>
            <a:pPr/>
            <a:r>
              <a:t>Autor e data</a:t>
            </a:r>
          </a:p>
        </p:txBody>
      </p:sp>
      <p:sp>
        <p:nvSpPr>
          <p:cNvPr id="25" name="Número do diapositivo"/>
          <p:cNvSpPr txBox="1"/>
          <p:nvPr>
            <p:ph type="sldNum" sz="quarter" idx="2"/>
          </p:nvPr>
        </p:nvSpPr>
        <p:spPr>
          <a:xfrm>
            <a:off x="12510026" y="12024585"/>
            <a:ext cx="370951" cy="355203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grafia alternativ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gela com pastéis de salmão, salada e húmus "/>
          <p:cNvSpPr/>
          <p:nvPr>
            <p:ph type="pic" sz="half" idx="21"/>
          </p:nvPr>
        </p:nvSpPr>
        <p:spPr>
          <a:xfrm>
            <a:off x="11159283" y="644921"/>
            <a:ext cx="9822657" cy="114323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Nível um…"/>
          <p:cNvSpPr txBox="1"/>
          <p:nvPr>
            <p:ph type="body" sz="quarter" idx="1" hasCustomPrompt="1"/>
          </p:nvPr>
        </p:nvSpPr>
        <p:spPr>
          <a:xfrm>
            <a:off x="5142838" y="6515364"/>
            <a:ext cx="6647657" cy="5266362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  <a:lvl2pPr marL="0" indent="4572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2pPr>
            <a:lvl3pPr marL="0" indent="9144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3pPr>
            <a:lvl4pPr marL="0" indent="13716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4pPr>
            <a:lvl5pPr marL="0" indent="18288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5pPr>
          </a:lstStyle>
          <a:p>
            <a:pPr/>
            <a:r>
              <a:t>Subtítulo do diapositivo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4" name="Título do diapositivo"/>
          <p:cNvSpPr txBox="1"/>
          <p:nvPr>
            <p:ph type="title" hasCustomPrompt="1"/>
          </p:nvPr>
        </p:nvSpPr>
        <p:spPr>
          <a:xfrm>
            <a:off x="5142838" y="901737"/>
            <a:ext cx="6647657" cy="5712847"/>
          </a:xfrm>
          <a:prstGeom prst="rect">
            <a:avLst/>
          </a:prstGeom>
        </p:spPr>
        <p:txBody>
          <a:bodyPr anchor="b"/>
          <a:lstStyle/>
          <a:p>
            <a:pPr/>
            <a:r>
              <a:t>Título do diapositivo</a:t>
            </a:r>
          </a:p>
        </p:txBody>
      </p:sp>
      <p:sp>
        <p:nvSpPr>
          <p:cNvPr id="35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marc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Nível um…"/>
          <p:cNvSpPr txBox="1"/>
          <p:nvPr>
            <p:ph type="body" sz="half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diapositivo com marcas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3" name="Subtítulo do diapositivo"/>
          <p:cNvSpPr txBox="1"/>
          <p:nvPr>
            <p:ph type="body" sz="quarter" idx="21" hasCustomPrompt="1"/>
          </p:nvPr>
        </p:nvSpPr>
        <p:spPr>
          <a:xfrm>
            <a:off x="5142838" y="1839815"/>
            <a:ext cx="15114325" cy="874742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</a:lstStyle>
          <a:p>
            <a:pPr/>
            <a:r>
              <a:t>Subtítulo do diapositivo</a:t>
            </a:r>
          </a:p>
        </p:txBody>
      </p:sp>
      <p:sp>
        <p:nvSpPr>
          <p:cNvPr id="44" name="Título do diapositivo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Título do diapositivo</a:t>
            </a:r>
          </a:p>
        </p:txBody>
      </p:sp>
      <p:sp>
        <p:nvSpPr>
          <p:cNvPr id="45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Marc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ível um…"/>
          <p:cNvSpPr txBox="1"/>
          <p:nvPr>
            <p:ph type="body" sz="half" idx="1" hasCustomPrompt="1"/>
          </p:nvPr>
        </p:nvSpPr>
        <p:spPr>
          <a:prstGeom prst="rect">
            <a:avLst/>
          </a:prstGeom>
        </p:spPr>
        <p:txBody>
          <a:bodyPr numCol="2" spcCol="767393"/>
          <a:lstStyle/>
          <a:p>
            <a:pPr/>
            <a:r>
              <a:t>Texto do diapositivo com marcas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s e fotograf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aça de massa pappardelle com manteiga e salsa, avelãs tostadas e queijo parmesão lascado"/>
          <p:cNvSpPr/>
          <p:nvPr>
            <p:ph type="pic" sz="half" idx="21"/>
          </p:nvPr>
        </p:nvSpPr>
        <p:spPr>
          <a:xfrm>
            <a:off x="12270051" y="777213"/>
            <a:ext cx="8396388" cy="111951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Título do diapositivo"/>
          <p:cNvSpPr txBox="1"/>
          <p:nvPr>
            <p:ph type="title" hasCustomPrompt="1"/>
          </p:nvPr>
        </p:nvSpPr>
        <p:spPr>
          <a:xfrm>
            <a:off x="5142838" y="578775"/>
            <a:ext cx="6647657" cy="1322918"/>
          </a:xfrm>
          <a:prstGeom prst="rect">
            <a:avLst/>
          </a:prstGeom>
        </p:spPr>
        <p:txBody>
          <a:bodyPr/>
          <a:lstStyle/>
          <a:p>
            <a:pPr/>
            <a:r>
              <a:t>Título do diapositivo</a:t>
            </a:r>
          </a:p>
        </p:txBody>
      </p:sp>
      <p:sp>
        <p:nvSpPr>
          <p:cNvPr id="62" name="Subtítulo do diapositivo"/>
          <p:cNvSpPr txBox="1"/>
          <p:nvPr>
            <p:ph type="body" sz="quarter" idx="22" hasCustomPrompt="1"/>
          </p:nvPr>
        </p:nvSpPr>
        <p:spPr>
          <a:xfrm>
            <a:off x="5142838" y="1839815"/>
            <a:ext cx="6647657" cy="874742"/>
          </a:xfrm>
          <a:prstGeom prst="rect">
            <a:avLst/>
          </a:prstGeom>
        </p:spPr>
        <p:txBody>
          <a:bodyPr/>
          <a:lstStyle>
            <a:lvl1pPr marL="0" indent="0" defTabSz="718490">
              <a:lnSpc>
                <a:spcPct val="100000"/>
              </a:lnSpc>
              <a:spcBef>
                <a:spcPts val="0"/>
              </a:spcBef>
              <a:buSzTx/>
              <a:buNone/>
              <a:defRPr b="1" sz="4512"/>
            </a:lvl1pPr>
          </a:lstStyle>
          <a:p>
            <a:pPr/>
            <a:r>
              <a:t>Subtítulo do diapositivo</a:t>
            </a:r>
          </a:p>
        </p:txBody>
      </p:sp>
      <p:sp>
        <p:nvSpPr>
          <p:cNvPr id="63" name="Nível um…"/>
          <p:cNvSpPr txBox="1"/>
          <p:nvPr>
            <p:ph type="body" sz="quarter" idx="1" hasCustomPrompt="1"/>
          </p:nvPr>
        </p:nvSpPr>
        <p:spPr>
          <a:xfrm>
            <a:off x="5142838" y="4531506"/>
            <a:ext cx="6647657" cy="7282761"/>
          </a:xfrm>
          <a:prstGeom prst="rect">
            <a:avLst/>
          </a:prstGeom>
        </p:spPr>
        <p:txBody>
          <a:bodyPr/>
          <a:lstStyle/>
          <a:p>
            <a:pPr/>
            <a:r>
              <a:t>Texto do diapositivo com marcas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ítulo de secção"/>
          <p:cNvSpPr txBox="1"/>
          <p:nvPr>
            <p:ph type="title" hasCustomPrompt="1"/>
          </p:nvPr>
        </p:nvSpPr>
        <p:spPr>
          <a:xfrm>
            <a:off x="5142838" y="4200260"/>
            <a:ext cx="15114325" cy="4299480"/>
          </a:xfrm>
          <a:prstGeom prst="rect">
            <a:avLst/>
          </a:prstGeom>
        </p:spPr>
        <p:txBody>
          <a:bodyPr anchor="ctr"/>
          <a:lstStyle>
            <a:lvl1pPr>
              <a:defRPr b="0"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Título de secção</a:t>
            </a:r>
          </a:p>
        </p:txBody>
      </p:sp>
      <p:sp>
        <p:nvSpPr>
          <p:cNvPr id="72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do diapositivo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Título do diapositivo</a:t>
            </a:r>
          </a:p>
        </p:txBody>
      </p:sp>
      <p:sp>
        <p:nvSpPr>
          <p:cNvPr id="80" name="Subtítulo do diapositivo"/>
          <p:cNvSpPr txBox="1"/>
          <p:nvPr>
            <p:ph type="body" sz="quarter" idx="21" hasCustomPrompt="1"/>
          </p:nvPr>
        </p:nvSpPr>
        <p:spPr>
          <a:xfrm>
            <a:off x="5142838" y="1839815"/>
            <a:ext cx="15114325" cy="874742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</a:lstStyle>
          <a:p>
            <a:pPr/>
            <a:r>
              <a:t>Subtítulo do diapositivo</a:t>
            </a:r>
          </a:p>
        </p:txBody>
      </p:sp>
      <p:sp>
        <p:nvSpPr>
          <p:cNvPr id="81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ítulo da agenda"/>
          <p:cNvSpPr txBox="1"/>
          <p:nvPr>
            <p:ph type="title" hasCustomPrompt="1"/>
          </p:nvPr>
        </p:nvSpPr>
        <p:spPr>
          <a:xfrm>
            <a:off x="5142838" y="578775"/>
            <a:ext cx="15114325" cy="1322918"/>
          </a:xfrm>
          <a:prstGeom prst="rect">
            <a:avLst/>
          </a:prstGeom>
        </p:spPr>
        <p:txBody>
          <a:bodyPr/>
          <a:lstStyle/>
          <a:p>
            <a:pPr/>
            <a:r>
              <a:t>Título da agenda</a:t>
            </a:r>
          </a:p>
        </p:txBody>
      </p:sp>
      <p:sp>
        <p:nvSpPr>
          <p:cNvPr id="89" name="Subtítulo da agenda"/>
          <p:cNvSpPr txBox="1"/>
          <p:nvPr>
            <p:ph type="body" sz="quarter" idx="21" hasCustomPrompt="1"/>
          </p:nvPr>
        </p:nvSpPr>
        <p:spPr>
          <a:xfrm>
            <a:off x="5142838" y="1835546"/>
            <a:ext cx="15114325" cy="874742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</a:lstStyle>
          <a:p>
            <a:pPr/>
            <a:r>
              <a:t>Subtítulo da agenda</a:t>
            </a:r>
          </a:p>
        </p:txBody>
      </p:sp>
      <p:sp>
        <p:nvSpPr>
          <p:cNvPr id="90" name="Nível um…"/>
          <p:cNvSpPr txBox="1"/>
          <p:nvPr>
            <p:ph type="body" sz="half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1600"/>
              </a:spcBef>
              <a:buSzTx/>
              <a:buNone/>
              <a:defRPr spc="-48" sz="4800"/>
            </a:lvl1pPr>
            <a:lvl2pPr marL="0" indent="457200">
              <a:spcBef>
                <a:spcPts val="1600"/>
              </a:spcBef>
              <a:buSzTx/>
              <a:buNone/>
              <a:defRPr spc="-48" sz="4800"/>
            </a:lvl2pPr>
            <a:lvl3pPr marL="0" indent="914400">
              <a:spcBef>
                <a:spcPts val="1600"/>
              </a:spcBef>
              <a:buSzTx/>
              <a:buNone/>
              <a:defRPr spc="-48" sz="4800"/>
            </a:lvl3pPr>
            <a:lvl4pPr marL="0" indent="1371600">
              <a:spcBef>
                <a:spcPts val="1600"/>
              </a:spcBef>
              <a:buSzTx/>
              <a:buNone/>
              <a:defRPr spc="-48" sz="4800"/>
            </a:lvl4pPr>
            <a:lvl5pPr marL="0" indent="1828800">
              <a:spcBef>
                <a:spcPts val="1600"/>
              </a:spcBef>
              <a:buSzTx/>
              <a:buNone/>
              <a:defRPr spc="-48" sz="4800"/>
            </a:lvl5pPr>
          </a:lstStyle>
          <a:p>
            <a:pPr/>
            <a:r>
              <a:t>Tópicos da agenda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ível um…"/>
          <p:cNvSpPr txBox="1"/>
          <p:nvPr>
            <p:ph type="body" idx="1" hasCustomPrompt="1"/>
          </p:nvPr>
        </p:nvSpPr>
        <p:spPr>
          <a:xfrm>
            <a:off x="5142838" y="3852994"/>
            <a:ext cx="15114325" cy="793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>
            <a:normAutofit fontScale="100000" lnSpcReduction="0"/>
          </a:bodyPr>
          <a:lstStyle/>
          <a:p>
            <a:pPr/>
            <a:r>
              <a:t>Texto do diapositivo com marcas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Título do diapositivo"/>
          <p:cNvSpPr txBox="1"/>
          <p:nvPr>
            <p:ph type="title" hasCustomPrompt="1"/>
          </p:nvPr>
        </p:nvSpPr>
        <p:spPr>
          <a:xfrm>
            <a:off x="5142838" y="573263"/>
            <a:ext cx="15114325" cy="1322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>
            <a:normAutofit fontScale="100000" lnSpcReduction="0"/>
          </a:bodyPr>
          <a:lstStyle/>
          <a:p>
            <a:pPr/>
            <a:r>
              <a:t>Título do diapositivo</a:t>
            </a:r>
          </a:p>
        </p:txBody>
      </p:sp>
      <p:sp>
        <p:nvSpPr>
          <p:cNvPr id="4" name="Número do diapositivo"/>
          <p:cNvSpPr txBox="1"/>
          <p:nvPr>
            <p:ph type="sldNum" sz="quarter" idx="2"/>
          </p:nvPr>
        </p:nvSpPr>
        <p:spPr>
          <a:xfrm>
            <a:off x="12510115" y="12024585"/>
            <a:ext cx="370951" cy="355203"/>
          </a:xfrm>
          <a:prstGeom prst="rect">
            <a:avLst/>
          </a:prstGeom>
          <a:ln w="12700">
            <a:miter lim="400000"/>
          </a:ln>
        </p:spPr>
        <p:txBody>
          <a:bodyPr wrap="none" lIns="66145" tIns="66145" rIns="66145" bIns="66145" anchor="b">
            <a:spAutoFit/>
          </a:bodyPr>
          <a:lstStyle>
            <a:lvl1pPr defTabSz="760677">
              <a:defRPr sz="16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482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863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244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1625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2006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2387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2768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3149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3530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.png"/><Relationship Id="rId3" Type="http://schemas.openxmlformats.org/officeDocument/2006/relationships/image" Target="../media/image4.jpeg"/><Relationship Id="rId4" Type="http://schemas.openxmlformats.org/officeDocument/2006/relationships/image" Target="../media/image4.png"/><Relationship Id="rId5" Type="http://schemas.openxmlformats.org/officeDocument/2006/relationships/image" Target="../media/image5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Captura de ecrã 2022-09-13, às 08.41.20.png" descr="Captura de ecrã 2022-09-13, às 08.41.20.png"/>
          <p:cNvPicPr>
            <a:picLocks noChangeAspect="1"/>
          </p:cNvPicPr>
          <p:nvPr/>
        </p:nvPicPr>
        <p:blipFill>
          <a:blip r:embed="rId2">
            <a:extLst/>
          </a:blip>
          <a:srcRect l="4610" t="23313" r="8402" b="1718"/>
          <a:stretch>
            <a:fillRect/>
          </a:stretch>
        </p:blipFill>
        <p:spPr>
          <a:xfrm>
            <a:off x="-721702" y="16858"/>
            <a:ext cx="26128174" cy="12666285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Retângulo"/>
          <p:cNvSpPr/>
          <p:nvPr/>
        </p:nvSpPr>
        <p:spPr>
          <a:xfrm>
            <a:off x="-32192" y="10507514"/>
            <a:ext cx="25464384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53" name="MODELAÇÃO GEOMÉTRICA E GENERATIVA"/>
          <p:cNvSpPr txBox="1"/>
          <p:nvPr/>
        </p:nvSpPr>
        <p:spPr>
          <a:xfrm>
            <a:off x="-25842" y="10378198"/>
            <a:ext cx="25451683" cy="1761067"/>
          </a:xfrm>
          <a:prstGeom prst="rect">
            <a:avLst/>
          </a:prstGeom>
          <a:solidFill>
            <a:srgbClr val="000000"/>
          </a:solidFill>
          <a:ln w="3175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>
              <a:defRPr sz="86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MODELAÇÃO GEOMÉTRICA E GENERATIVA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Grupo"/>
          <p:cNvGrpSpPr/>
          <p:nvPr/>
        </p:nvGrpSpPr>
        <p:grpSpPr>
          <a:xfrm>
            <a:off x="-7107" y="-3441"/>
            <a:ext cx="12706882" cy="12706882"/>
            <a:chOff x="0" y="0"/>
            <a:chExt cx="12706880" cy="12706880"/>
          </a:xfrm>
        </p:grpSpPr>
        <p:sp>
          <p:nvSpPr>
            <p:cNvPr id="186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187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188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193" name="Grupo"/>
          <p:cNvGrpSpPr/>
          <p:nvPr/>
        </p:nvGrpSpPr>
        <p:grpSpPr>
          <a:xfrm>
            <a:off x="12701753" y="-3441"/>
            <a:ext cx="12706882" cy="12706882"/>
            <a:chOff x="0" y="0"/>
            <a:chExt cx="12706880" cy="12706880"/>
          </a:xfrm>
        </p:grpSpPr>
        <p:sp>
          <p:nvSpPr>
            <p:cNvPr id="190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191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192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" name="Grupo"/>
          <p:cNvGrpSpPr/>
          <p:nvPr/>
        </p:nvGrpSpPr>
        <p:grpSpPr>
          <a:xfrm>
            <a:off x="12716521" y="-3441"/>
            <a:ext cx="12706882" cy="12706882"/>
            <a:chOff x="0" y="0"/>
            <a:chExt cx="12706880" cy="12706880"/>
          </a:xfrm>
        </p:grpSpPr>
        <p:sp>
          <p:nvSpPr>
            <p:cNvPr id="195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196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197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202" name="Grupo"/>
          <p:cNvGrpSpPr/>
          <p:nvPr/>
        </p:nvGrpSpPr>
        <p:grpSpPr>
          <a:xfrm>
            <a:off x="1753" y="-3441"/>
            <a:ext cx="12706882" cy="12706882"/>
            <a:chOff x="0" y="0"/>
            <a:chExt cx="12706880" cy="12706880"/>
          </a:xfrm>
        </p:grpSpPr>
        <p:sp>
          <p:nvSpPr>
            <p:cNvPr id="199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00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01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" name="Grupo"/>
          <p:cNvGrpSpPr/>
          <p:nvPr/>
        </p:nvGrpSpPr>
        <p:grpSpPr>
          <a:xfrm>
            <a:off x="12701753" y="-3441"/>
            <a:ext cx="12706882" cy="12706882"/>
            <a:chOff x="0" y="0"/>
            <a:chExt cx="12706880" cy="12706880"/>
          </a:xfrm>
        </p:grpSpPr>
        <p:sp>
          <p:nvSpPr>
            <p:cNvPr id="204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05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06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" name="Grupo"/>
          <p:cNvGrpSpPr/>
          <p:nvPr/>
        </p:nvGrpSpPr>
        <p:grpSpPr>
          <a:xfrm>
            <a:off x="12716521" y="-3441"/>
            <a:ext cx="12706882" cy="12706882"/>
            <a:chOff x="0" y="0"/>
            <a:chExt cx="12706880" cy="12706880"/>
          </a:xfrm>
        </p:grpSpPr>
        <p:sp>
          <p:nvSpPr>
            <p:cNvPr id="209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10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11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rupo"/>
          <p:cNvGrpSpPr/>
          <p:nvPr/>
        </p:nvGrpSpPr>
        <p:grpSpPr>
          <a:xfrm>
            <a:off x="-7107" y="-3441"/>
            <a:ext cx="12706882" cy="12706882"/>
            <a:chOff x="0" y="0"/>
            <a:chExt cx="12706880" cy="12706880"/>
          </a:xfrm>
        </p:grpSpPr>
        <p:sp>
          <p:nvSpPr>
            <p:cNvPr id="214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15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16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2" name="Grupo"/>
          <p:cNvGrpSpPr/>
          <p:nvPr/>
        </p:nvGrpSpPr>
        <p:grpSpPr>
          <a:xfrm>
            <a:off x="1753" y="-3441"/>
            <a:ext cx="12706882" cy="12706882"/>
            <a:chOff x="0" y="0"/>
            <a:chExt cx="12706880" cy="12706880"/>
          </a:xfrm>
        </p:grpSpPr>
        <p:sp>
          <p:nvSpPr>
            <p:cNvPr id="219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20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21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" name="Grupo"/>
          <p:cNvGrpSpPr/>
          <p:nvPr/>
        </p:nvGrpSpPr>
        <p:grpSpPr>
          <a:xfrm>
            <a:off x="1753" y="-3441"/>
            <a:ext cx="25396493" cy="12706882"/>
            <a:chOff x="0" y="6344805"/>
            <a:chExt cx="25396491" cy="12706880"/>
          </a:xfrm>
        </p:grpSpPr>
        <p:sp>
          <p:nvSpPr>
            <p:cNvPr id="224" name="Retângulo"/>
            <p:cNvSpPr/>
            <p:nvPr/>
          </p:nvSpPr>
          <p:spPr>
            <a:xfrm>
              <a:off x="20106" y="6345292"/>
              <a:ext cx="25374172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25" name="Linha"/>
            <p:cNvSpPr/>
            <p:nvPr/>
          </p:nvSpPr>
          <p:spPr>
            <a:xfrm flipV="1">
              <a:off x="20105" y="6357106"/>
              <a:ext cx="25347326" cy="12682280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26" name="Linha"/>
            <p:cNvSpPr/>
            <p:nvPr/>
          </p:nvSpPr>
          <p:spPr>
            <a:xfrm flipH="1" flipV="1">
              <a:off x="0" y="6344805"/>
              <a:ext cx="25396492" cy="1270688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2" name="Grupo"/>
          <p:cNvGrpSpPr/>
          <p:nvPr/>
        </p:nvGrpSpPr>
        <p:grpSpPr>
          <a:xfrm>
            <a:off x="-23402" y="-3440"/>
            <a:ext cx="25446804" cy="12706881"/>
            <a:chOff x="0" y="6369961"/>
            <a:chExt cx="25446803" cy="12706880"/>
          </a:xfrm>
        </p:grpSpPr>
        <p:sp>
          <p:nvSpPr>
            <p:cNvPr id="229" name="Retângulo"/>
            <p:cNvSpPr/>
            <p:nvPr/>
          </p:nvSpPr>
          <p:spPr>
            <a:xfrm>
              <a:off x="20146" y="6370448"/>
              <a:ext cx="25424440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30" name="Linha"/>
            <p:cNvSpPr/>
            <p:nvPr/>
          </p:nvSpPr>
          <p:spPr>
            <a:xfrm flipV="1">
              <a:off x="20145" y="6382261"/>
              <a:ext cx="25397541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31" name="Linha"/>
            <p:cNvSpPr/>
            <p:nvPr/>
          </p:nvSpPr>
          <p:spPr>
            <a:xfrm flipH="1" flipV="1">
              <a:off x="0" y="6369961"/>
              <a:ext cx="25446804" cy="1270688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7" name="Grupo"/>
          <p:cNvGrpSpPr/>
          <p:nvPr/>
        </p:nvGrpSpPr>
        <p:grpSpPr>
          <a:xfrm>
            <a:off x="-7107" y="-15255"/>
            <a:ext cx="6350001" cy="6350001"/>
            <a:chOff x="0" y="0"/>
            <a:chExt cx="6350000" cy="6350000"/>
          </a:xfrm>
        </p:grpSpPr>
        <p:sp>
          <p:nvSpPr>
            <p:cNvPr id="234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35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36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241" name="Grupo"/>
          <p:cNvGrpSpPr/>
          <p:nvPr/>
        </p:nvGrpSpPr>
        <p:grpSpPr>
          <a:xfrm>
            <a:off x="6354707" y="6361327"/>
            <a:ext cx="6350001" cy="6350001"/>
            <a:chOff x="0" y="0"/>
            <a:chExt cx="6350000" cy="6350000"/>
          </a:xfrm>
        </p:grpSpPr>
        <p:sp>
          <p:nvSpPr>
            <p:cNvPr id="238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39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40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245" name="Grupo"/>
          <p:cNvGrpSpPr/>
          <p:nvPr/>
        </p:nvGrpSpPr>
        <p:grpSpPr>
          <a:xfrm>
            <a:off x="12701754" y="-13291"/>
            <a:ext cx="6350001" cy="6350001"/>
            <a:chOff x="0" y="0"/>
            <a:chExt cx="6350000" cy="6350000"/>
          </a:xfrm>
        </p:grpSpPr>
        <p:sp>
          <p:nvSpPr>
            <p:cNvPr id="242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43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44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249" name="Grupo"/>
          <p:cNvGrpSpPr/>
          <p:nvPr/>
        </p:nvGrpSpPr>
        <p:grpSpPr>
          <a:xfrm>
            <a:off x="19063568" y="6363290"/>
            <a:ext cx="6350001" cy="6350001"/>
            <a:chOff x="0" y="0"/>
            <a:chExt cx="6350000" cy="6350000"/>
          </a:xfrm>
        </p:grpSpPr>
        <p:sp>
          <p:nvSpPr>
            <p:cNvPr id="246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47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48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4" name="Grupo"/>
          <p:cNvGrpSpPr/>
          <p:nvPr/>
        </p:nvGrpSpPr>
        <p:grpSpPr>
          <a:xfrm>
            <a:off x="12701754" y="-13291"/>
            <a:ext cx="6350001" cy="6350001"/>
            <a:chOff x="0" y="0"/>
            <a:chExt cx="6350000" cy="6350000"/>
          </a:xfrm>
        </p:grpSpPr>
        <p:sp>
          <p:nvSpPr>
            <p:cNvPr id="251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52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53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258" name="Grupo"/>
          <p:cNvGrpSpPr/>
          <p:nvPr/>
        </p:nvGrpSpPr>
        <p:grpSpPr>
          <a:xfrm>
            <a:off x="19063568" y="6363290"/>
            <a:ext cx="6350001" cy="6350001"/>
            <a:chOff x="0" y="0"/>
            <a:chExt cx="6350000" cy="6350000"/>
          </a:xfrm>
        </p:grpSpPr>
        <p:sp>
          <p:nvSpPr>
            <p:cNvPr id="255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56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57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262" name="Grupo"/>
          <p:cNvGrpSpPr/>
          <p:nvPr/>
        </p:nvGrpSpPr>
        <p:grpSpPr>
          <a:xfrm>
            <a:off x="-7107" y="-3441"/>
            <a:ext cx="12706882" cy="12706882"/>
            <a:chOff x="0" y="0"/>
            <a:chExt cx="12706880" cy="12706880"/>
          </a:xfrm>
        </p:grpSpPr>
        <p:sp>
          <p:nvSpPr>
            <p:cNvPr id="259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60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61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ÍNDICE"/>
          <p:cNvSpPr txBox="1"/>
          <p:nvPr/>
        </p:nvSpPr>
        <p:spPr>
          <a:xfrm>
            <a:off x="-6975" y="432436"/>
            <a:ext cx="11416493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l">
              <a:defRPr sz="8600">
                <a:solidFill>
                  <a:srgbClr val="000000"/>
                </a:solidFill>
                <a:latin typeface="Oswald Regular Light"/>
                <a:ea typeface="Oswald Regular Light"/>
                <a:cs typeface="Oswald Regular Light"/>
                <a:sym typeface="Oswald Regular Light"/>
              </a:defRPr>
            </a:pPr>
            <a:r>
              <a:t>ÍNDICE</a:t>
            </a:r>
          </a:p>
        </p:txBody>
      </p:sp>
      <p:sp>
        <p:nvSpPr>
          <p:cNvPr id="156" name="Exercício 01 ……………………………………………………………………………………….. 555…"/>
          <p:cNvSpPr txBox="1"/>
          <p:nvPr/>
        </p:nvSpPr>
        <p:spPr>
          <a:xfrm>
            <a:off x="-6975" y="3156734"/>
            <a:ext cx="11416493" cy="87174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>
            <a:spAutoFit/>
          </a:bodyPr>
          <a:lstStyle/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01 ……………………………………………………………………………………….. 555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02 ……………………………………………………………………………………….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03 ……………………………………………………………………………………….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04 ……………………………………………………………………………………….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05 ……………………………………………………………………………………….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06 .……………………………………………………………………….…………….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07 ……………………………………………………………………………………….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08 …..………………………………………………………………………………….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09 ….…………………………………………………………………………………. 000</a:t>
            </a:r>
          </a:p>
        </p:txBody>
      </p:sp>
      <p:sp>
        <p:nvSpPr>
          <p:cNvPr id="157" name="Exercício 10 ……………………………………………………………………………………….. 555…"/>
          <p:cNvSpPr txBox="1"/>
          <p:nvPr/>
        </p:nvSpPr>
        <p:spPr>
          <a:xfrm>
            <a:off x="12681211" y="3156734"/>
            <a:ext cx="11416493" cy="87174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>
            <a:spAutoFit/>
          </a:bodyPr>
          <a:lstStyle/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10 ……………………………………………………………………………………….. 555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11  ……………………………………………………………………………………….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12 ……………………………………………………………………………………….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13 ……………………………………………………………………………………….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14 ……………………………………………………………………………………….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15 .…………………………………………………………………,…….…………….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16 ……………………………………………………………………………………….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17 …..……………………………………………………………,…………………….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18 ….……………………………………………………………,,……………………. 000</a:t>
            </a:r>
          </a:p>
        </p:txBody>
      </p:sp>
      <p:sp>
        <p:nvSpPr>
          <p:cNvPr id="158" name="Linha"/>
          <p:cNvSpPr/>
          <p:nvPr/>
        </p:nvSpPr>
        <p:spPr>
          <a:xfrm>
            <a:off x="949187" y="2086115"/>
            <a:ext cx="22968731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7" name="Grupo"/>
          <p:cNvGrpSpPr/>
          <p:nvPr/>
        </p:nvGrpSpPr>
        <p:grpSpPr>
          <a:xfrm>
            <a:off x="-7107" y="-15255"/>
            <a:ext cx="6350001" cy="6350001"/>
            <a:chOff x="0" y="0"/>
            <a:chExt cx="6350000" cy="6350000"/>
          </a:xfrm>
        </p:grpSpPr>
        <p:sp>
          <p:nvSpPr>
            <p:cNvPr id="264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65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66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271" name="Grupo"/>
          <p:cNvGrpSpPr/>
          <p:nvPr/>
        </p:nvGrpSpPr>
        <p:grpSpPr>
          <a:xfrm>
            <a:off x="6354707" y="6361327"/>
            <a:ext cx="6350001" cy="6350001"/>
            <a:chOff x="0" y="0"/>
            <a:chExt cx="6350000" cy="6350000"/>
          </a:xfrm>
        </p:grpSpPr>
        <p:sp>
          <p:nvSpPr>
            <p:cNvPr id="268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69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70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275" name="Grupo"/>
          <p:cNvGrpSpPr/>
          <p:nvPr/>
        </p:nvGrpSpPr>
        <p:grpSpPr>
          <a:xfrm>
            <a:off x="12701753" y="-3441"/>
            <a:ext cx="12706882" cy="12706882"/>
            <a:chOff x="0" y="0"/>
            <a:chExt cx="12706880" cy="12706880"/>
          </a:xfrm>
        </p:grpSpPr>
        <p:sp>
          <p:nvSpPr>
            <p:cNvPr id="272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73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74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0" name="Grupo"/>
          <p:cNvGrpSpPr/>
          <p:nvPr/>
        </p:nvGrpSpPr>
        <p:grpSpPr>
          <a:xfrm>
            <a:off x="-7107" y="-15255"/>
            <a:ext cx="6350001" cy="6350001"/>
            <a:chOff x="0" y="0"/>
            <a:chExt cx="6350000" cy="6350000"/>
          </a:xfrm>
        </p:grpSpPr>
        <p:sp>
          <p:nvSpPr>
            <p:cNvPr id="277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78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79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284" name="Grupo"/>
          <p:cNvGrpSpPr/>
          <p:nvPr/>
        </p:nvGrpSpPr>
        <p:grpSpPr>
          <a:xfrm>
            <a:off x="-39431" y="6361327"/>
            <a:ext cx="25400001" cy="6350001"/>
            <a:chOff x="0" y="9524999"/>
            <a:chExt cx="25400000" cy="6350000"/>
          </a:xfrm>
        </p:grpSpPr>
        <p:sp>
          <p:nvSpPr>
            <p:cNvPr id="281" name="Retângulo"/>
            <p:cNvSpPr/>
            <p:nvPr/>
          </p:nvSpPr>
          <p:spPr>
            <a:xfrm>
              <a:off x="20110" y="9525243"/>
              <a:ext cx="25377673" cy="6349514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82" name="Linha"/>
            <p:cNvSpPr/>
            <p:nvPr/>
          </p:nvSpPr>
          <p:spPr>
            <a:xfrm flipV="1">
              <a:off x="20109" y="9531147"/>
              <a:ext cx="25350825" cy="6337707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83" name="Linha"/>
            <p:cNvSpPr/>
            <p:nvPr/>
          </p:nvSpPr>
          <p:spPr>
            <a:xfrm flipH="1" flipV="1">
              <a:off x="0" y="9524999"/>
              <a:ext cx="25400000" cy="635000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288" name="Grupo"/>
          <p:cNvGrpSpPr/>
          <p:nvPr/>
        </p:nvGrpSpPr>
        <p:grpSpPr>
          <a:xfrm>
            <a:off x="12701754" y="-13291"/>
            <a:ext cx="6350001" cy="6350001"/>
            <a:chOff x="0" y="0"/>
            <a:chExt cx="6350000" cy="6350000"/>
          </a:xfrm>
        </p:grpSpPr>
        <p:sp>
          <p:nvSpPr>
            <p:cNvPr id="285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86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87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3" name="Grupo"/>
          <p:cNvGrpSpPr/>
          <p:nvPr/>
        </p:nvGrpSpPr>
        <p:grpSpPr>
          <a:xfrm>
            <a:off x="0" y="-18208"/>
            <a:ext cx="25400001" cy="6350001"/>
            <a:chOff x="0" y="9524999"/>
            <a:chExt cx="25400000" cy="6350000"/>
          </a:xfrm>
        </p:grpSpPr>
        <p:sp>
          <p:nvSpPr>
            <p:cNvPr id="290" name="Retângulo"/>
            <p:cNvSpPr/>
            <p:nvPr/>
          </p:nvSpPr>
          <p:spPr>
            <a:xfrm>
              <a:off x="20110" y="9525243"/>
              <a:ext cx="25377673" cy="6349514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91" name="Linha"/>
            <p:cNvSpPr/>
            <p:nvPr/>
          </p:nvSpPr>
          <p:spPr>
            <a:xfrm flipV="1">
              <a:off x="20109" y="9531147"/>
              <a:ext cx="25350825" cy="6337707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92" name="Linha"/>
            <p:cNvSpPr/>
            <p:nvPr/>
          </p:nvSpPr>
          <p:spPr>
            <a:xfrm flipH="1" flipV="1">
              <a:off x="0" y="9524999"/>
              <a:ext cx="25400000" cy="635000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297" name="Grupo"/>
          <p:cNvGrpSpPr/>
          <p:nvPr/>
        </p:nvGrpSpPr>
        <p:grpSpPr>
          <a:xfrm>
            <a:off x="4707" y="6352466"/>
            <a:ext cx="6350001" cy="6350001"/>
            <a:chOff x="0" y="0"/>
            <a:chExt cx="6350000" cy="6350000"/>
          </a:xfrm>
        </p:grpSpPr>
        <p:sp>
          <p:nvSpPr>
            <p:cNvPr id="294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95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296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301" name="Grupo"/>
          <p:cNvGrpSpPr/>
          <p:nvPr/>
        </p:nvGrpSpPr>
        <p:grpSpPr>
          <a:xfrm>
            <a:off x="12713568" y="6354430"/>
            <a:ext cx="6350001" cy="6350001"/>
            <a:chOff x="0" y="0"/>
            <a:chExt cx="6350000" cy="6350000"/>
          </a:xfrm>
        </p:grpSpPr>
        <p:sp>
          <p:nvSpPr>
            <p:cNvPr id="298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99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300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Captura de ecrã 2022-09-13, às 08.40.26.png" descr="Captura de ecrã 2022-09-13, às 08.40.26.png"/>
          <p:cNvPicPr>
            <a:picLocks noChangeAspect="1"/>
          </p:cNvPicPr>
          <p:nvPr/>
        </p:nvPicPr>
        <p:blipFill>
          <a:blip r:embed="rId2">
            <a:extLst/>
          </a:blip>
          <a:srcRect l="4624" t="6521" r="8456" b="1796"/>
          <a:stretch>
            <a:fillRect/>
          </a:stretch>
        </p:blipFill>
        <p:spPr>
          <a:xfrm>
            <a:off x="-940085" y="0"/>
            <a:ext cx="21404725" cy="12699916"/>
          </a:xfrm>
          <a:prstGeom prst="rect">
            <a:avLst/>
          </a:prstGeom>
          <a:ln w="12700">
            <a:miter lim="400000"/>
          </a:ln>
        </p:spPr>
      </p:pic>
      <p:pic>
        <p:nvPicPr>
          <p:cNvPr id="304" name="62-Fondos-de-Pantalla-Abstractos-para-tus-dispositivos-54.jpg" descr="62-Fondos-de-Pantalla-Abstractos-para-tus-dispositivos-54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074767" y="-1"/>
            <a:ext cx="6350001" cy="12700001"/>
          </a:xfrm>
          <a:prstGeom prst="rect">
            <a:avLst/>
          </a:prstGeom>
          <a:ln w="12700">
            <a:miter lim="400000"/>
          </a:ln>
        </p:spPr>
      </p:pic>
      <p:sp>
        <p:nvSpPr>
          <p:cNvPr id="305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306" name="MODELAÇÃO…"/>
          <p:cNvSpPr txBox="1"/>
          <p:nvPr/>
        </p:nvSpPr>
        <p:spPr>
          <a:xfrm>
            <a:off x="19072387" y="10430585"/>
            <a:ext cx="2383038" cy="16562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algn="l">
              <a:defRPr sz="27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MODELAÇÃO </a:t>
            </a:r>
          </a:p>
          <a:p>
            <a:pPr algn="l">
              <a:defRPr sz="27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GEOMÉTRICA </a:t>
            </a:r>
          </a:p>
          <a:p>
            <a:pPr algn="l">
              <a:defRPr sz="27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GENERATIVA</a:t>
            </a:r>
          </a:p>
        </p:txBody>
      </p:sp>
      <p:sp>
        <p:nvSpPr>
          <p:cNvPr id="307" name="MESTRADO INTEGRADO EM ARQUITETURA…"/>
          <p:cNvSpPr txBox="1"/>
          <p:nvPr/>
        </p:nvSpPr>
        <p:spPr>
          <a:xfrm>
            <a:off x="14328852" y="10462335"/>
            <a:ext cx="4634039" cy="15927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algn="r">
              <a:lnSpc>
                <a:spcPct val="120000"/>
              </a:lnSpc>
              <a:defRPr sz="1700">
                <a:solidFill>
                  <a:srgbClr val="FFFFFF"/>
                </a:solidFill>
                <a:latin typeface="Oswald Regular Medium"/>
                <a:ea typeface="Oswald Regular Medium"/>
                <a:cs typeface="Oswald Regular Medium"/>
                <a:sym typeface="Oswald Regular Medium"/>
              </a:defRPr>
            </a:pPr>
            <a:r>
              <a:t>MESTRADO INTEGRADO EM ARQUITETURA</a:t>
            </a:r>
          </a:p>
          <a:p>
            <a:pPr algn="r">
              <a:lnSpc>
                <a:spcPct val="120000"/>
              </a:lnSpc>
              <a:defRPr sz="1700">
                <a:solidFill>
                  <a:srgbClr val="FFFFFF"/>
                </a:solidFill>
                <a:latin typeface="Oswald Light"/>
                <a:ea typeface="Oswald Light"/>
                <a:cs typeface="Oswald Light"/>
                <a:sym typeface="Oswald Light"/>
              </a:defRPr>
            </a:pPr>
            <a:r>
              <a:rPr>
                <a:latin typeface="Oswald ExtraLight"/>
                <a:ea typeface="Oswald ExtraLight"/>
                <a:cs typeface="Oswald ExtraLight"/>
                <a:sym typeface="Oswald ExtraLight"/>
              </a:rPr>
              <a:t>Docentes</a:t>
            </a:r>
            <a:r>
              <a:t>: Doutor Pedro Gomes Januário</a:t>
            </a:r>
          </a:p>
          <a:p>
            <a:pPr algn="r">
              <a:lnSpc>
                <a:spcPct val="120000"/>
              </a:lnSpc>
              <a:defRPr sz="1700">
                <a:solidFill>
                  <a:srgbClr val="FFFFFF"/>
                </a:solidFill>
                <a:latin typeface="Oswald Light"/>
                <a:ea typeface="Oswald Light"/>
                <a:cs typeface="Oswald Light"/>
                <a:sym typeface="Oswald Light"/>
              </a:defRPr>
            </a:pPr>
            <a:r>
              <a:t>Mestre Eduardo Durão Antunes</a:t>
            </a:r>
          </a:p>
          <a:p>
            <a:pPr algn="r">
              <a:lnSpc>
                <a:spcPct val="120000"/>
              </a:lnSpc>
              <a:defRPr sz="1700">
                <a:solidFill>
                  <a:srgbClr val="FFFFFF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Ano letivo 2022-2023 1º Semestre</a:t>
            </a:r>
          </a:p>
        </p:txBody>
      </p:sp>
      <p:pic>
        <p:nvPicPr>
          <p:cNvPr id="308" name="ULISBOA.psd" descr="ULISBOA.psd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8132" y="10549654"/>
            <a:ext cx="3885355" cy="1418155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Logotipo_Faculdade Arquitetura_UL_alta resoluá∆o_ white letters.jpg" descr="Logotipo_Faculdade Arquitetura_UL_alta resoluá∆o_ white letters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982686" y="10501927"/>
            <a:ext cx="3157045" cy="15136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fotografia_tipo.png" descr="fotografia_tipo.png"/>
          <p:cNvPicPr>
            <a:picLocks noChangeAspect="1"/>
          </p:cNvPicPr>
          <p:nvPr/>
        </p:nvPicPr>
        <p:blipFill>
          <a:blip r:embed="rId2">
            <a:extLst/>
          </a:blip>
          <a:srcRect l="5616" t="0" r="0" b="0"/>
          <a:stretch>
            <a:fillRect/>
          </a:stretch>
        </p:blipFill>
        <p:spPr>
          <a:xfrm>
            <a:off x="12709937" y="0"/>
            <a:ext cx="12736379" cy="12700001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20219999"/>
          <p:cNvSpPr txBox="1"/>
          <p:nvPr/>
        </p:nvSpPr>
        <p:spPr>
          <a:xfrm>
            <a:off x="4839" y="6353146"/>
            <a:ext cx="12045211" cy="39041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>
              <a:defRPr sz="20000">
                <a:solidFill>
                  <a:srgbClr val="D5D5D5"/>
                </a:solidFill>
                <a:latin typeface="Oswald Regular Medium"/>
                <a:ea typeface="Oswald Regular Medium"/>
                <a:cs typeface="Oswald Regular Medium"/>
                <a:sym typeface="Oswald Regular Medium"/>
              </a:defRPr>
            </a:pPr>
            <a:r>
              <a:t>20219999</a:t>
            </a:r>
          </a:p>
        </p:txBody>
      </p:sp>
      <p:sp>
        <p:nvSpPr>
          <p:cNvPr id="162" name="Retângulo"/>
          <p:cNvSpPr/>
          <p:nvPr/>
        </p:nvSpPr>
        <p:spPr>
          <a:xfrm>
            <a:off x="-20378" y="10507514"/>
            <a:ext cx="12736514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63" name="JOANA MARIA APOLINÁRIA MENDONÇA BAPTISTA RESENDE"/>
          <p:cNvSpPr txBox="1"/>
          <p:nvPr/>
        </p:nvSpPr>
        <p:spPr>
          <a:xfrm>
            <a:off x="16652" y="10862385"/>
            <a:ext cx="11416494" cy="7926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r">
              <a:defRPr sz="35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JOANA MARIA APOLINÁRIA MENDONÇA BAPTISTA RESENDE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Spirulaschale.jpg" descr="Spirulaschal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10169" y="402639"/>
            <a:ext cx="8585201" cy="9817101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67" name="MORFOGÉNESE DIGITAL DE CEFALÓPODES"/>
          <p:cNvSpPr txBox="1"/>
          <p:nvPr/>
        </p:nvSpPr>
        <p:spPr>
          <a:xfrm>
            <a:off x="1931091" y="10379785"/>
            <a:ext cx="23452258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l">
              <a:defRPr sz="86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MORFOGÉNESE DIGITAL DE CEFALÓPODES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70" name="EXERCÍCIO 01.1 - SPIRULA"/>
          <p:cNvSpPr txBox="1"/>
          <p:nvPr/>
        </p:nvSpPr>
        <p:spPr>
          <a:xfrm>
            <a:off x="1931091" y="10379785"/>
            <a:ext cx="22291087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r">
              <a:defRPr sz="86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EXERCÍCIO 01.1 - SPIRULA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planorbis-fossil-gastropod-65mm.jpg" descr="planorbis-fossil-gastropod-65mm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05717" y="330749"/>
            <a:ext cx="11641128" cy="11641127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74" name="MORFOGÉNESE DIGITAL DE CEFALÓPODES"/>
          <p:cNvSpPr txBox="1"/>
          <p:nvPr/>
        </p:nvSpPr>
        <p:spPr>
          <a:xfrm>
            <a:off x="1931091" y="10379785"/>
            <a:ext cx="23452258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l">
              <a:defRPr sz="86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MORFOGÉNESE DIGITAL DE CEFALÓPODES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77" name="EXERCÍCIO 01.2 - PLANORBIS"/>
          <p:cNvSpPr txBox="1"/>
          <p:nvPr/>
        </p:nvSpPr>
        <p:spPr>
          <a:xfrm>
            <a:off x="1931091" y="10379785"/>
            <a:ext cx="22291087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r">
              <a:defRPr sz="86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EXERCÍCIO 01.2 - PLANORBIS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b63494562cd2fa27705d571a3b2c9f88.jpg" descr="b63494562cd2fa27705d571a3b2c9f8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20289" y="650709"/>
            <a:ext cx="10188453" cy="10188454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81" name="MORFOGÉNESE DIGITAL DE CEFALÓPODES"/>
          <p:cNvSpPr txBox="1"/>
          <p:nvPr/>
        </p:nvSpPr>
        <p:spPr>
          <a:xfrm>
            <a:off x="1931091" y="10379785"/>
            <a:ext cx="23452258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l">
              <a:defRPr sz="86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MORFOGÉNESE DIGITAL DE CEFALÓPODES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84" name="EXERCÍCIO 01.3 - NAUTILUS"/>
          <p:cNvSpPr txBox="1"/>
          <p:nvPr/>
        </p:nvSpPr>
        <p:spPr>
          <a:xfrm>
            <a:off x="1931091" y="10379785"/>
            <a:ext cx="22291087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r">
              <a:defRPr sz="86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EXERCÍCIO 01.3 - NAUTILUS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6145" tIns="66145" rIns="66145" bIns="66145" numCol="1" spcCol="38100" rtlCol="0" anchor="ctr" upright="0">
        <a:spAutoFit/>
      </a:bodyPr>
      <a:lstStyle>
        <a:defPPr marL="0" marR="0" indent="0" algn="ctr" defTabSz="76067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6145" tIns="66145" rIns="66145" bIns="66145" numCol="1" spcCol="38100" rtlCol="0" anchor="ctr" upright="0">
        <a:spAutoFit/>
      </a:bodyPr>
      <a:lstStyle>
        <a:defPPr marL="0" marR="0" indent="0" algn="ctr" defTabSz="225772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6145" tIns="66145" rIns="66145" bIns="66145" numCol="1" spcCol="38100" rtlCol="0" anchor="ctr" upright="0">
        <a:spAutoFit/>
      </a:bodyPr>
      <a:lstStyle>
        <a:defPPr marL="0" marR="0" indent="0" algn="ctr" defTabSz="76067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6145" tIns="66145" rIns="66145" bIns="66145" numCol="1" spcCol="38100" rtlCol="0" anchor="ctr" upright="0">
        <a:spAutoFit/>
      </a:bodyPr>
      <a:lstStyle>
        <a:defPPr marL="0" marR="0" indent="0" algn="ctr" defTabSz="225772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