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</p:sldIdLst>
  <p:sldSz cx="254000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25772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0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e data"/>
          <p:cNvSpPr txBox="1"/>
          <p:nvPr>
            <p:ph type="body" sz="quarter" idx="21" hasCustomPrompt="1"/>
          </p:nvPr>
        </p:nvSpPr>
        <p:spPr>
          <a:xfrm>
            <a:off x="5142838" y="11272771"/>
            <a:ext cx="15114325" cy="600338"/>
          </a:xfrm>
          <a:prstGeom prst="rect">
            <a:avLst/>
          </a:prstGeom>
        </p:spPr>
        <p:txBody>
          <a:bodyPr anchor="b"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5142838" y="2414322"/>
            <a:ext cx="15115960" cy="4299481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um…"/>
          <p:cNvSpPr txBox="1"/>
          <p:nvPr>
            <p:ph type="body" sz="quarter" idx="1" hasCustomPrompt="1"/>
          </p:nvPr>
        </p:nvSpPr>
        <p:spPr>
          <a:xfrm>
            <a:off x="5142838" y="6647656"/>
            <a:ext cx="15114325" cy="1896353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um…"/>
          <p:cNvSpPr txBox="1"/>
          <p:nvPr>
            <p:ph type="body" sz="quarter" idx="1" hasCustomPrompt="1"/>
          </p:nvPr>
        </p:nvSpPr>
        <p:spPr>
          <a:xfrm>
            <a:off x="5142838" y="4646744"/>
            <a:ext cx="15114325" cy="340857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ct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Informação factual"/>
          <p:cNvSpPr txBox="1"/>
          <p:nvPr>
            <p:ph type="body" sz="quarter" idx="21" hasCustomPrompt="1"/>
          </p:nvPr>
        </p:nvSpPr>
        <p:spPr>
          <a:xfrm>
            <a:off x="5142838" y="8085911"/>
            <a:ext cx="15114323" cy="87474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Informação factual</a:t>
            </a:r>
          </a:p>
        </p:txBody>
      </p:sp>
      <p:sp>
        <p:nvSpPr>
          <p:cNvPr id="107" name="Nível um…"/>
          <p:cNvSpPr txBox="1"/>
          <p:nvPr>
            <p:ph type="body" sz="half" idx="1" hasCustomPrompt="1"/>
          </p:nvPr>
        </p:nvSpPr>
        <p:spPr>
          <a:xfrm>
            <a:off x="5142838" y="1300867"/>
            <a:ext cx="15114325" cy="6785045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28" sz="228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Nível um…"/>
          <p:cNvSpPr txBox="1"/>
          <p:nvPr>
            <p:ph type="body" sz="quarter" idx="1" hasCustomPrompt="1"/>
          </p:nvPr>
        </p:nvSpPr>
        <p:spPr>
          <a:xfrm>
            <a:off x="5192447" y="4845182"/>
            <a:ext cx="15015106" cy="3026173"/>
          </a:xfrm>
          <a:prstGeom prst="rect">
            <a:avLst/>
          </a:prstGeom>
        </p:spPr>
        <p:txBody>
          <a:bodyPr anchor="ctr"/>
          <a:lstStyle>
            <a:lvl1pPr marL="595312" indent="-446484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595312" indent="107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595312" indent="4679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595312" indent="9251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595312" indent="1382315">
              <a:spcBef>
                <a:spcPts val="0"/>
              </a:spcBef>
              <a:buSzTx/>
              <a:buNone/>
              <a:defRPr spc="-156" sz="7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ribuição"/>
          <p:cNvSpPr txBox="1"/>
          <p:nvPr>
            <p:ph type="body" sz="quarter" idx="21" hasCustomPrompt="1"/>
          </p:nvPr>
        </p:nvSpPr>
        <p:spPr>
          <a:xfrm>
            <a:off x="5820833" y="8367448"/>
            <a:ext cx="14386719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Atribuição</a:t>
            </a:r>
          </a:p>
        </p:txBody>
      </p:sp>
      <p:sp>
        <p:nvSpPr>
          <p:cNvPr id="11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 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aça de massa pappardelle com manteiga e salsa, avelãs tostadas e queijo parmesão lascado"/>
          <p:cNvSpPr/>
          <p:nvPr>
            <p:ph type="pic" idx="21"/>
          </p:nvPr>
        </p:nvSpPr>
        <p:spPr>
          <a:xfrm>
            <a:off x="1521353" y="895257"/>
            <a:ext cx="14538009" cy="109035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Tigela de salada com arroz frito, ovos cozidos e pauzinhos"/>
          <p:cNvSpPr/>
          <p:nvPr>
            <p:ph type="pic" sz="quarter" idx="22"/>
          </p:nvPr>
        </p:nvSpPr>
        <p:spPr>
          <a:xfrm>
            <a:off x="12824023" y="380338"/>
            <a:ext cx="7474480" cy="5979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Tigela com pastéis de salmão, salada e húmus"/>
          <p:cNvSpPr/>
          <p:nvPr>
            <p:ph type="pic" sz="half" idx="23"/>
          </p:nvPr>
        </p:nvSpPr>
        <p:spPr>
          <a:xfrm>
            <a:off x="10723893" y="3579965"/>
            <a:ext cx="10335288" cy="1202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gela de salada com arroz frito, ovos cozidos e pauzinhos"/>
          <p:cNvSpPr/>
          <p:nvPr>
            <p:ph type="pic" idx="21"/>
          </p:nvPr>
        </p:nvSpPr>
        <p:spPr>
          <a:xfrm>
            <a:off x="2910416" y="-1372527"/>
            <a:ext cx="18785419" cy="1502833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diapositivo"/>
          <p:cNvSpPr txBox="1"/>
          <p:nvPr>
            <p:ph type="sldNum" sz="quarter" idx="2"/>
          </p:nvPr>
        </p:nvSpPr>
        <p:spPr>
          <a:xfrm>
            <a:off x="12514524" y="12024585"/>
            <a:ext cx="370952" cy="3552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bacates e limas"/>
          <p:cNvSpPr/>
          <p:nvPr>
            <p:ph type="pic" idx="21"/>
          </p:nvPr>
        </p:nvSpPr>
        <p:spPr>
          <a:xfrm>
            <a:off x="3742751" y="-1192570"/>
            <a:ext cx="23223506" cy="139091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5142838" y="6746875"/>
            <a:ext cx="15114325" cy="4299480"/>
          </a:xfrm>
          <a:prstGeom prst="rect">
            <a:avLst/>
          </a:prstGeom>
        </p:spPr>
        <p:txBody>
          <a:bodyPr anchor="b"/>
          <a:lstStyle>
            <a:lvl1pPr>
              <a:defRPr spc="-211" sz="10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Nível um…"/>
          <p:cNvSpPr txBox="1"/>
          <p:nvPr>
            <p:ph type="body" sz="quarter" idx="1" hasCustomPrompt="1"/>
          </p:nvPr>
        </p:nvSpPr>
        <p:spPr>
          <a:xfrm>
            <a:off x="5142838" y="10980208"/>
            <a:ext cx="15114325" cy="8981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or e data"/>
          <p:cNvSpPr txBox="1"/>
          <p:nvPr>
            <p:ph type="body" sz="quarter" idx="22" hasCustomPrompt="1"/>
          </p:nvPr>
        </p:nvSpPr>
        <p:spPr>
          <a:xfrm>
            <a:off x="5142838" y="744140"/>
            <a:ext cx="15114325" cy="600338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3000"/>
            </a:lvl1pPr>
          </a:lstStyle>
          <a:p>
            <a:pPr/>
            <a:r>
              <a:t>Autor e data</a:t>
            </a:r>
          </a:p>
        </p:txBody>
      </p:sp>
      <p:sp>
        <p:nvSpPr>
          <p:cNvPr id="25" name="Número do diapositivo"/>
          <p:cNvSpPr txBox="1"/>
          <p:nvPr>
            <p:ph type="sldNum" sz="quarter" idx="2"/>
          </p:nvPr>
        </p:nvSpPr>
        <p:spPr>
          <a:xfrm>
            <a:off x="12510026" y="12024585"/>
            <a:ext cx="370951" cy="3552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grafia alterna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gela com pastéis de salmão, salada e húmus "/>
          <p:cNvSpPr/>
          <p:nvPr>
            <p:ph type="pic" sz="half" idx="21"/>
          </p:nvPr>
        </p:nvSpPr>
        <p:spPr>
          <a:xfrm>
            <a:off x="11159283" y="644921"/>
            <a:ext cx="9822657" cy="114323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Nível um…"/>
          <p:cNvSpPr txBox="1"/>
          <p:nvPr>
            <p:ph type="body" sz="quarter" idx="1" hasCustomPrompt="1"/>
          </p:nvPr>
        </p:nvSpPr>
        <p:spPr>
          <a:xfrm>
            <a:off x="5142838" y="6515364"/>
            <a:ext cx="6647657" cy="526636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  <a:lvl2pPr marL="0" indent="4572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2pPr>
            <a:lvl3pPr marL="0" indent="9144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3pPr>
            <a:lvl4pPr marL="0" indent="13716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4pPr>
            <a:lvl5pPr marL="0" indent="182880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5pPr>
          </a:lstStyle>
          <a:p>
            <a:pPr/>
            <a:r>
              <a:t>Subtítulo do diapositivo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Título do diapositivo"/>
          <p:cNvSpPr txBox="1"/>
          <p:nvPr>
            <p:ph type="title" hasCustomPrompt="1"/>
          </p:nvPr>
        </p:nvSpPr>
        <p:spPr>
          <a:xfrm>
            <a:off x="5142838" y="901737"/>
            <a:ext cx="6647657" cy="5712847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diapositivo</a:t>
            </a:r>
          </a:p>
        </p:txBody>
      </p:sp>
      <p:sp>
        <p:nvSpPr>
          <p:cNvPr id="3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44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4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 numCol="2" spcCol="767393"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aça de massa pappardelle com manteiga e salsa, avelãs tostadas e queijo parmesão lascado"/>
          <p:cNvSpPr/>
          <p:nvPr>
            <p:ph type="pic" sz="half" idx="21"/>
          </p:nvPr>
        </p:nvSpPr>
        <p:spPr>
          <a:xfrm>
            <a:off x="12270051" y="777213"/>
            <a:ext cx="8396388" cy="111951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Título do diapositivo"/>
          <p:cNvSpPr txBox="1"/>
          <p:nvPr>
            <p:ph type="title" hasCustomPrompt="1"/>
          </p:nvPr>
        </p:nvSpPr>
        <p:spPr>
          <a:xfrm>
            <a:off x="5142838" y="578775"/>
            <a:ext cx="6647657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62" name="Subtítulo do diapositivo"/>
          <p:cNvSpPr txBox="1"/>
          <p:nvPr>
            <p:ph type="body" sz="quarter" idx="22" hasCustomPrompt="1"/>
          </p:nvPr>
        </p:nvSpPr>
        <p:spPr>
          <a:xfrm>
            <a:off x="5142838" y="1839815"/>
            <a:ext cx="6647657" cy="874742"/>
          </a:xfrm>
          <a:prstGeom prst="rect">
            <a:avLst/>
          </a:prstGeom>
        </p:spPr>
        <p:txBody>
          <a:bodyPr/>
          <a:lstStyle>
            <a:lvl1pPr marL="0" indent="0" defTabSz="718490">
              <a:lnSpc>
                <a:spcPct val="100000"/>
              </a:lnSpc>
              <a:spcBef>
                <a:spcPts val="0"/>
              </a:spcBef>
              <a:buSzTx/>
              <a:buNone/>
              <a:defRPr b="1" sz="4512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63" name="Nível um…"/>
          <p:cNvSpPr txBox="1"/>
          <p:nvPr>
            <p:ph type="body" sz="quarter" idx="1" hasCustomPrompt="1"/>
          </p:nvPr>
        </p:nvSpPr>
        <p:spPr>
          <a:xfrm>
            <a:off x="5142838" y="4531506"/>
            <a:ext cx="6647657" cy="7282761"/>
          </a:xfrm>
          <a:prstGeom prst="rect">
            <a:avLst/>
          </a:prstGeom>
        </p:spPr>
        <p:txBody>
          <a:bodyPr/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ção"/>
          <p:cNvSpPr txBox="1"/>
          <p:nvPr>
            <p:ph type="title" hasCustomPrompt="1"/>
          </p:nvPr>
        </p:nvSpPr>
        <p:spPr>
          <a:xfrm>
            <a:off x="5142838" y="4200260"/>
            <a:ext cx="15114325" cy="4299480"/>
          </a:xfrm>
          <a:prstGeom prst="rect">
            <a:avLst/>
          </a:prstGeom>
        </p:spPr>
        <p:txBody>
          <a:bodyPr anchor="ctr"/>
          <a:lstStyle>
            <a:lvl1pPr>
              <a:defRPr b="0" spc="-211" sz="10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de secção</a:t>
            </a:r>
          </a:p>
        </p:txBody>
      </p:sp>
      <p:sp>
        <p:nvSpPr>
          <p:cNvPr id="7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diapositivo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diapositivo</a:t>
            </a:r>
          </a:p>
        </p:txBody>
      </p:sp>
      <p:sp>
        <p:nvSpPr>
          <p:cNvPr id="80" name="Subtítulo do diapositivo"/>
          <p:cNvSpPr txBox="1"/>
          <p:nvPr>
            <p:ph type="body" sz="quarter" idx="21" hasCustomPrompt="1"/>
          </p:nvPr>
        </p:nvSpPr>
        <p:spPr>
          <a:xfrm>
            <a:off x="5142838" y="1839815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do diapositivo</a:t>
            </a:r>
          </a:p>
        </p:txBody>
      </p:sp>
      <p:sp>
        <p:nvSpPr>
          <p:cNvPr id="8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5142838" y="578775"/>
            <a:ext cx="15114325" cy="1322918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a agenda"/>
          <p:cNvSpPr txBox="1"/>
          <p:nvPr>
            <p:ph type="body" sz="quarter" idx="21" hasCustomPrompt="1"/>
          </p:nvPr>
        </p:nvSpPr>
        <p:spPr>
          <a:xfrm>
            <a:off x="5142838" y="1835546"/>
            <a:ext cx="15114325" cy="874742"/>
          </a:xfrm>
          <a:prstGeom prst="rect">
            <a:avLst/>
          </a:prstGeom>
        </p:spPr>
        <p:txBody>
          <a:bodyPr/>
          <a:lstStyle>
            <a:lvl1pPr marL="0" indent="0" defTabSz="764351">
              <a:lnSpc>
                <a:spcPct val="100000"/>
              </a:lnSpc>
              <a:spcBef>
                <a:spcPts val="0"/>
              </a:spcBef>
              <a:buSzTx/>
              <a:buNone/>
              <a:defRPr b="1" sz="4800"/>
            </a:lvl1pPr>
          </a:lstStyle>
          <a:p>
            <a:pPr/>
            <a:r>
              <a:t>Subtítulo da agenda</a:t>
            </a:r>
          </a:p>
        </p:txBody>
      </p:sp>
      <p:sp>
        <p:nvSpPr>
          <p:cNvPr id="90" name="Nível um…"/>
          <p:cNvSpPr txBox="1"/>
          <p:nvPr>
            <p:ph type="body" sz="half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600"/>
              </a:spcBef>
              <a:buSzTx/>
              <a:buNone/>
              <a:defRPr spc="-48" sz="4800"/>
            </a:lvl1pPr>
            <a:lvl2pPr marL="0" indent="457200">
              <a:spcBef>
                <a:spcPts val="1600"/>
              </a:spcBef>
              <a:buSzTx/>
              <a:buNone/>
              <a:defRPr spc="-48" sz="4800"/>
            </a:lvl2pPr>
            <a:lvl3pPr marL="0" indent="914400">
              <a:spcBef>
                <a:spcPts val="1600"/>
              </a:spcBef>
              <a:buSzTx/>
              <a:buNone/>
              <a:defRPr spc="-48" sz="4800"/>
            </a:lvl3pPr>
            <a:lvl4pPr marL="0" indent="1371600">
              <a:spcBef>
                <a:spcPts val="1600"/>
              </a:spcBef>
              <a:buSzTx/>
              <a:buNone/>
              <a:defRPr spc="-48" sz="4800"/>
            </a:lvl4pPr>
            <a:lvl5pPr marL="0" indent="1828800">
              <a:spcBef>
                <a:spcPts val="1600"/>
              </a:spcBef>
              <a:buSzTx/>
              <a:buNone/>
              <a:defRPr spc="-48" sz="48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um…"/>
          <p:cNvSpPr txBox="1"/>
          <p:nvPr>
            <p:ph type="body" idx="1" hasCustomPrompt="1"/>
          </p:nvPr>
        </p:nvSpPr>
        <p:spPr>
          <a:xfrm>
            <a:off x="5142838" y="3852994"/>
            <a:ext cx="15114325" cy="793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Texto do diapositivo com marcas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ítulo do diapositivo"/>
          <p:cNvSpPr txBox="1"/>
          <p:nvPr>
            <p:ph type="title" hasCustomPrompt="1"/>
          </p:nvPr>
        </p:nvSpPr>
        <p:spPr>
          <a:xfrm>
            <a:off x="5142838" y="573263"/>
            <a:ext cx="15114325" cy="1322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normAutofit fontScale="100000" lnSpcReduction="0"/>
          </a:bodyPr>
          <a:lstStyle/>
          <a:p>
            <a:pPr/>
            <a:r>
              <a:t>Título do diapositivo</a:t>
            </a:r>
          </a:p>
        </p:txBody>
      </p:sp>
      <p:sp>
        <p:nvSpPr>
          <p:cNvPr id="4" name="Número do diapositivo"/>
          <p:cNvSpPr txBox="1"/>
          <p:nvPr>
            <p:ph type="sldNum" sz="quarter" idx="2"/>
          </p:nvPr>
        </p:nvSpPr>
        <p:spPr>
          <a:xfrm>
            <a:off x="12510115" y="12024585"/>
            <a:ext cx="370951" cy="355203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b">
            <a:spAutoFit/>
          </a:bodyPr>
          <a:lstStyle>
            <a:lvl1pPr defTabSz="760677">
              <a:defRPr sz="16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25772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56" strike="noStrike" sz="7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482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863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44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25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06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387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768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149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30600" marR="0" indent="-482600" algn="l" defTabSz="2257721" rtl="0" latinLnBrk="0">
        <a:lnSpc>
          <a:spcPct val="90000"/>
        </a:lnSpc>
        <a:spcBef>
          <a:spcPts val="41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3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8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jpeg"/><Relationship Id="rId3" Type="http://schemas.openxmlformats.org/officeDocument/2006/relationships/image" Target="../media/image21.jpeg"/><Relationship Id="rId4" Type="http://schemas.openxmlformats.org/officeDocument/2006/relationships/image" Target="../media/image2.png"/><Relationship Id="rId5" Type="http://schemas.openxmlformats.org/officeDocument/2006/relationships/image" Target="../media/image22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1.jpeg"/><Relationship Id="rId3" Type="http://schemas.openxmlformats.org/officeDocument/2006/relationships/image" Target="../media/image2.png"/><Relationship Id="rId4" Type="http://schemas.openxmlformats.org/officeDocument/2006/relationships/image" Target="../media/image22.jpe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4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5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6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9e298158ef5661e24ab67661ac7ab417.jpg" descr="9e298158ef5661e24ab67661ac7ab4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0413" y="-21593"/>
            <a:ext cx="8495458" cy="127431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9e298158ef5661e24ab67661ac7ab417.jpg" descr="9e298158ef5661e24ab67661ac7ab4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39571" y="-21593"/>
            <a:ext cx="8495458" cy="127431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9e298158ef5661e24ab67661ac7ab417.jpg" descr="9e298158ef5661e24ab67661ac7ab4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907912" y="-21593"/>
            <a:ext cx="8495457" cy="12743186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Modelação Paramétrica e Prototipagem Digital em Design"/>
          <p:cNvSpPr txBox="1"/>
          <p:nvPr/>
        </p:nvSpPr>
        <p:spPr>
          <a:xfrm>
            <a:off x="45418" y="10219065"/>
            <a:ext cx="25309164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Agrupar"/>
          <p:cNvGrpSpPr/>
          <p:nvPr/>
        </p:nvGrpSpPr>
        <p:grpSpPr>
          <a:xfrm>
            <a:off x="-3298241" y="-16880"/>
            <a:ext cx="32057449" cy="12778593"/>
            <a:chOff x="0" y="0"/>
            <a:chExt cx="32057447" cy="12778591"/>
          </a:xfrm>
        </p:grpSpPr>
        <p:grpSp>
          <p:nvGrpSpPr>
            <p:cNvPr id="195" name="Agrupar"/>
            <p:cNvGrpSpPr/>
            <p:nvPr/>
          </p:nvGrpSpPr>
          <p:grpSpPr>
            <a:xfrm>
              <a:off x="0" y="0"/>
              <a:ext cx="6416644" cy="12778592"/>
              <a:chOff x="0" y="0"/>
              <a:chExt cx="6416643" cy="12778591"/>
            </a:xfrm>
          </p:grpSpPr>
          <p:pic>
            <p:nvPicPr>
              <p:cNvPr id="193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6361947"/>
                <a:ext cx="6416644" cy="64166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94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6416644" cy="64166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198" name="Agrupar"/>
            <p:cNvGrpSpPr/>
            <p:nvPr/>
          </p:nvGrpSpPr>
          <p:grpSpPr>
            <a:xfrm>
              <a:off x="6410200" y="0"/>
              <a:ext cx="6416645" cy="12778592"/>
              <a:chOff x="0" y="0"/>
              <a:chExt cx="6416643" cy="12778591"/>
            </a:xfrm>
          </p:grpSpPr>
          <p:pic>
            <p:nvPicPr>
              <p:cNvPr id="196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6361947"/>
                <a:ext cx="6416644" cy="64166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97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6416644" cy="64166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201" name="Agrupar"/>
            <p:cNvGrpSpPr/>
            <p:nvPr/>
          </p:nvGrpSpPr>
          <p:grpSpPr>
            <a:xfrm>
              <a:off x="12820401" y="0"/>
              <a:ext cx="6416645" cy="12778592"/>
              <a:chOff x="0" y="0"/>
              <a:chExt cx="6416643" cy="12778591"/>
            </a:xfrm>
          </p:grpSpPr>
          <p:pic>
            <p:nvPicPr>
              <p:cNvPr id="199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6361947"/>
                <a:ext cx="6416644" cy="64166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0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6416644" cy="64166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204" name="Agrupar"/>
            <p:cNvGrpSpPr/>
            <p:nvPr/>
          </p:nvGrpSpPr>
          <p:grpSpPr>
            <a:xfrm>
              <a:off x="19230603" y="0"/>
              <a:ext cx="6416644" cy="12778592"/>
              <a:chOff x="0" y="0"/>
              <a:chExt cx="6416643" cy="12778591"/>
            </a:xfrm>
          </p:grpSpPr>
          <p:pic>
            <p:nvPicPr>
              <p:cNvPr id="202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6361947"/>
                <a:ext cx="6416644" cy="64166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3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6416644" cy="64166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207" name="Agrupar"/>
            <p:cNvGrpSpPr/>
            <p:nvPr/>
          </p:nvGrpSpPr>
          <p:grpSpPr>
            <a:xfrm>
              <a:off x="25640804" y="0"/>
              <a:ext cx="6416644" cy="12778592"/>
              <a:chOff x="0" y="0"/>
              <a:chExt cx="6416643" cy="12778591"/>
            </a:xfrm>
          </p:grpSpPr>
          <p:pic>
            <p:nvPicPr>
              <p:cNvPr id="205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6361947"/>
                <a:ext cx="6416644" cy="64166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6" name="ed48534f89a6f40f26abbbf28505d9e5.jpg" descr="ed48534f89a6f40f26abbbf28505d9e5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6416644" cy="641664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20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0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grpSp>
        <p:nvGrpSpPr>
          <p:cNvPr id="213" name="Agrupar"/>
          <p:cNvGrpSpPr/>
          <p:nvPr/>
        </p:nvGrpSpPr>
        <p:grpSpPr>
          <a:xfrm>
            <a:off x="25415182" y="-512359"/>
            <a:ext cx="5080001" cy="10116699"/>
            <a:chOff x="0" y="0"/>
            <a:chExt cx="5080000" cy="10116697"/>
          </a:xfrm>
        </p:grpSpPr>
        <p:pic>
          <p:nvPicPr>
            <p:cNvPr id="211" name="ed48534f89a6f40f26abbbf28505d9e5.jpg" descr="ed48534f89a6f40f26abbbf28505d9e5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5036697"/>
              <a:ext cx="5080000" cy="5080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2" name="ed48534f89a6f40f26abbbf28505d9e5.jpg" descr="ed48534f89a6f40f26abbbf28505d9e5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5080000" cy="5080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16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pic>
        <p:nvPicPr>
          <p:cNvPr id="217" name="d9f027af85445d7ddec360b3ac8c1d8b.jpg" descr="d9f027af85445d7ddec360b3ac8c1d8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-54163" y="-104232"/>
            <a:ext cx="7162801" cy="9766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0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23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pic>
        <p:nvPicPr>
          <p:cNvPr id="224" name="BUG 2.jpg" descr="BUG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0193" y="100689"/>
            <a:ext cx="5346701" cy="9525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c3ca47549240342118af9177395b05b5.jpg" descr="c3ca47549240342118af9177395b05b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25319" y="259439"/>
            <a:ext cx="6642101" cy="9207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78a1ee65eabf07232f675242823eabd8.jpg" descr="78a1ee65eabf07232f675242823eabd8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193234" y="238277"/>
            <a:ext cx="5822436" cy="92498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backgroundImage_4.png" descr="backgroundImage_4.png"/>
          <p:cNvPicPr>
            <a:picLocks noChangeAspect="1"/>
          </p:cNvPicPr>
          <p:nvPr/>
        </p:nvPicPr>
        <p:blipFill>
          <a:blip r:embed="rId2">
            <a:extLst/>
          </a:blip>
          <a:srcRect l="0" t="19136" r="0" b="9058"/>
          <a:stretch>
            <a:fillRect/>
          </a:stretch>
        </p:blipFill>
        <p:spPr>
          <a:xfrm flipH="1" rot="10800000">
            <a:off x="-70644" y="-41945"/>
            <a:ext cx="25541305" cy="12784014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0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6708416c58dedd5cad91246aa321b513.jpg" descr="6708416c58dedd5cad91246aa321b513.jpg"/>
          <p:cNvPicPr>
            <a:picLocks noChangeAspect="1"/>
          </p:cNvPicPr>
          <p:nvPr/>
        </p:nvPicPr>
        <p:blipFill>
          <a:blip r:embed="rId2">
            <a:extLst/>
          </a:blip>
          <a:srcRect l="8169" t="0" r="0" b="0"/>
          <a:stretch>
            <a:fillRect/>
          </a:stretch>
        </p:blipFill>
        <p:spPr>
          <a:xfrm flipH="1" rot="16200000">
            <a:off x="6349675" y="-6437737"/>
            <a:ext cx="12700650" cy="25552079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34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Agrupar"/>
          <p:cNvGrpSpPr/>
          <p:nvPr/>
        </p:nvGrpSpPr>
        <p:grpSpPr>
          <a:xfrm>
            <a:off x="-456694" y="-31728"/>
            <a:ext cx="25921426" cy="18054005"/>
            <a:chOff x="0" y="0"/>
            <a:chExt cx="25921425" cy="18054003"/>
          </a:xfrm>
        </p:grpSpPr>
        <p:pic>
          <p:nvPicPr>
            <p:cNvPr id="236" name="353d67f9f9796e65e5ef9fb9d69389ea.jpg" descr="353d67f9f9796e65e5ef9fb9d69389ea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8216" r="0" b="0"/>
            <a:stretch>
              <a:fillRect/>
            </a:stretch>
          </p:blipFill>
          <p:spPr>
            <a:xfrm>
              <a:off x="0" y="0"/>
              <a:ext cx="12968829" cy="180448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7" name="353d67f9f9796e65e5ef9fb9d69389ea.jpg" descr="353d67f9f9796e65e5ef9fb9d69389ea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8188" r="0" b="0"/>
            <a:stretch>
              <a:fillRect/>
            </a:stretch>
          </p:blipFill>
          <p:spPr>
            <a:xfrm flipH="1">
              <a:off x="12952597" y="3781"/>
              <a:ext cx="12968829" cy="180502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3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40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Agrupar"/>
          <p:cNvGrpSpPr/>
          <p:nvPr/>
        </p:nvGrpSpPr>
        <p:grpSpPr>
          <a:xfrm>
            <a:off x="-19464" y="-15554"/>
            <a:ext cx="25469208" cy="12731108"/>
            <a:chOff x="0" y="0"/>
            <a:chExt cx="25469206" cy="12731106"/>
          </a:xfrm>
        </p:grpSpPr>
        <p:pic>
          <p:nvPicPr>
            <p:cNvPr id="242" name="91d6f7c0cc1033396100201dff1b82ee.jpg" descr="91d6f7c0cc1033396100201dff1b82ee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2731107" cy="127311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3" name="91d6f7c0cc1033396100201dff1b82ee.jpg" descr="91d6f7c0cc1033396100201dff1b82ee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38100" y="0"/>
              <a:ext cx="12731107" cy="127311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5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46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Agrupar"/>
          <p:cNvGrpSpPr/>
          <p:nvPr/>
        </p:nvGrpSpPr>
        <p:grpSpPr>
          <a:xfrm>
            <a:off x="-19464" y="-25284"/>
            <a:ext cx="38214301" cy="19104681"/>
            <a:chOff x="0" y="0"/>
            <a:chExt cx="38214300" cy="19104680"/>
          </a:xfrm>
        </p:grpSpPr>
        <p:grpSp>
          <p:nvGrpSpPr>
            <p:cNvPr id="254" name="Agrupar"/>
            <p:cNvGrpSpPr/>
            <p:nvPr/>
          </p:nvGrpSpPr>
          <p:grpSpPr>
            <a:xfrm>
              <a:off x="-1" y="0"/>
              <a:ext cx="19107151" cy="12750789"/>
              <a:chOff x="0" y="0"/>
              <a:chExt cx="19107150" cy="12750788"/>
            </a:xfrm>
          </p:grpSpPr>
          <p:grpSp>
            <p:nvGrpSpPr>
              <p:cNvPr id="250" name="Agrupar"/>
              <p:cNvGrpSpPr/>
              <p:nvPr/>
            </p:nvGrpSpPr>
            <p:grpSpPr>
              <a:xfrm>
                <a:off x="-1" y="-1"/>
                <a:ext cx="19107151" cy="9550953"/>
                <a:chOff x="0" y="0"/>
                <a:chExt cx="19107150" cy="9550951"/>
              </a:xfrm>
            </p:grpSpPr>
            <p:pic>
              <p:nvPicPr>
                <p:cNvPr id="248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49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9556198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grpSp>
            <p:nvGrpSpPr>
              <p:cNvPr id="253" name="Agrupar"/>
              <p:cNvGrpSpPr/>
              <p:nvPr/>
            </p:nvGrpSpPr>
            <p:grpSpPr>
              <a:xfrm>
                <a:off x="-1" y="9553728"/>
                <a:ext cx="19107151" cy="3197061"/>
                <a:chOff x="0" y="0"/>
                <a:chExt cx="19107150" cy="3197060"/>
              </a:xfrm>
            </p:grpSpPr>
            <p:pic>
              <p:nvPicPr>
                <p:cNvPr id="251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rcRect l="0" t="0" r="0" b="66526"/>
                <a:stretch>
                  <a:fillRect/>
                </a:stretch>
              </p:blipFill>
              <p:spPr>
                <a:xfrm>
                  <a:off x="0" y="0"/>
                  <a:ext cx="9550952" cy="319706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52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rcRect l="0" t="0" r="0" b="66600"/>
                <a:stretch>
                  <a:fillRect/>
                </a:stretch>
              </p:blipFill>
              <p:spPr>
                <a:xfrm>
                  <a:off x="9556198" y="0"/>
                  <a:ext cx="9550952" cy="3189997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</p:grpSp>
        <p:grpSp>
          <p:nvGrpSpPr>
            <p:cNvPr id="261" name="Agrupar"/>
            <p:cNvGrpSpPr/>
            <p:nvPr/>
          </p:nvGrpSpPr>
          <p:grpSpPr>
            <a:xfrm>
              <a:off x="19107150" y="-1"/>
              <a:ext cx="19107151" cy="19104682"/>
              <a:chOff x="0" y="0"/>
              <a:chExt cx="19107150" cy="19104680"/>
            </a:xfrm>
          </p:grpSpPr>
          <p:grpSp>
            <p:nvGrpSpPr>
              <p:cNvPr id="257" name="Agrupar"/>
              <p:cNvGrpSpPr/>
              <p:nvPr/>
            </p:nvGrpSpPr>
            <p:grpSpPr>
              <a:xfrm>
                <a:off x="-1" y="-1"/>
                <a:ext cx="19107151" cy="9550953"/>
                <a:chOff x="0" y="0"/>
                <a:chExt cx="19107150" cy="9550951"/>
              </a:xfrm>
            </p:grpSpPr>
            <p:pic>
              <p:nvPicPr>
                <p:cNvPr id="255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56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9556198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grpSp>
            <p:nvGrpSpPr>
              <p:cNvPr id="260" name="Agrupar"/>
              <p:cNvGrpSpPr/>
              <p:nvPr/>
            </p:nvGrpSpPr>
            <p:grpSpPr>
              <a:xfrm>
                <a:off x="-1" y="9553728"/>
                <a:ext cx="19107151" cy="9550953"/>
                <a:chOff x="0" y="0"/>
                <a:chExt cx="19107150" cy="9550951"/>
              </a:xfrm>
            </p:grpSpPr>
            <p:pic>
              <p:nvPicPr>
                <p:cNvPr id="258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rcRect l="0" t="0" r="0" b="0"/>
                <a:stretch>
                  <a:fillRect/>
                </a:stretch>
              </p:blipFill>
              <p:spPr>
                <a:xfrm>
                  <a:off x="0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59" name="91d6f7c0cc1033396100201dff1b82ee.jpg" descr="91d6f7c0cc1033396100201dff1b82ee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9556198" y="0"/>
                  <a:ext cx="9550952" cy="955095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</p:grpSp>
      </p:grpSp>
      <p:sp>
        <p:nvSpPr>
          <p:cNvPr id="263" name="Retângulo"/>
          <p:cNvSpPr/>
          <p:nvPr/>
        </p:nvSpPr>
        <p:spPr>
          <a:xfrm>
            <a:off x="-570202" y="9511875"/>
            <a:ext cx="26148442" cy="2105473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4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3e7894a990813fb930d7cab1ca04c0a1.jpg" descr="3e7894a990813fb930d7cab1ca04c0a1.jpg"/>
          <p:cNvPicPr>
            <a:picLocks noChangeAspect="1"/>
          </p:cNvPicPr>
          <p:nvPr/>
        </p:nvPicPr>
        <p:blipFill>
          <a:blip r:embed="rId2">
            <a:extLst/>
          </a:blip>
          <a:srcRect l="0" t="20680" r="0" b="29832"/>
          <a:stretch>
            <a:fillRect/>
          </a:stretch>
        </p:blipFill>
        <p:spPr>
          <a:xfrm>
            <a:off x="4467071" y="-14794"/>
            <a:ext cx="13167755" cy="920829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68" name="Modelação Paramétrica e Prototipagem Digital em Design"/>
          <p:cNvSpPr txBox="1"/>
          <p:nvPr/>
        </p:nvSpPr>
        <p:spPr>
          <a:xfrm>
            <a:off x="226122" y="9711065"/>
            <a:ext cx="21649814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6145" tIns="66145" rIns="66145" bIns="66145" anchor="ctr">
            <a:spAutoFit/>
          </a:bodyPr>
          <a:lstStyle>
            <a:lvl1pPr algn="l">
              <a:defRPr sz="8600">
                <a:solidFill>
                  <a:srgbClr val="000000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Agrupar"/>
          <p:cNvGrpSpPr/>
          <p:nvPr/>
        </p:nvGrpSpPr>
        <p:grpSpPr>
          <a:xfrm>
            <a:off x="-25818" y="-5405"/>
            <a:ext cx="25423306" cy="12710810"/>
            <a:chOff x="0" y="0"/>
            <a:chExt cx="25423305" cy="12710809"/>
          </a:xfrm>
        </p:grpSpPr>
        <p:pic>
          <p:nvPicPr>
            <p:cNvPr id="156" name="7e3274b3247ae717cee4e1792a67f0f0.jpg" descr="7e3274b3247ae717cee4e1792a67f0f0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2710810" cy="127108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7" name="7e3274b3247ae717cee4e1792a67f0f0.jpg" descr="7e3274b3247ae717cee4e1792a67f0f0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12496" y="0"/>
              <a:ext cx="12710810" cy="127108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0" name="Modelação Paramétrica e Prototipagem Digital em Design"/>
          <p:cNvSpPr txBox="1"/>
          <p:nvPr/>
        </p:nvSpPr>
        <p:spPr>
          <a:xfrm>
            <a:off x="9408" y="9711065"/>
            <a:ext cx="2538118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8d9851ee5c3b6fc5553a744d799c84ed.jpg" descr="8d9851ee5c3b6fc5553a744d799c84ed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87797" y="-1"/>
            <a:ext cx="7155646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2" name="Modelação Paramétrica e Prototipagem Digital em Design"/>
          <p:cNvSpPr txBox="1"/>
          <p:nvPr/>
        </p:nvSpPr>
        <p:spPr>
          <a:xfrm>
            <a:off x="226122" y="9711065"/>
            <a:ext cx="21649814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6145" tIns="66145" rIns="66145" bIns="66145" anchor="ctr">
            <a:spAutoFit/>
          </a:bodyPr>
          <a:lstStyle>
            <a:lvl1pPr algn="l">
              <a:defRPr sz="8600">
                <a:solidFill>
                  <a:srgbClr val="000000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49b6f60163ed10e596bb6ecac7d4af2b.jpg" descr="49b6f60163ed10e596bb6ecac7d4af2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25081" y="6669"/>
            <a:ext cx="9665784" cy="9665785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76" name="Modelação Paramétrica e Prototipagem Digital em Design"/>
          <p:cNvSpPr txBox="1"/>
          <p:nvPr/>
        </p:nvSpPr>
        <p:spPr>
          <a:xfrm>
            <a:off x="226122" y="9711065"/>
            <a:ext cx="21649814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6145" tIns="66145" rIns="66145" bIns="66145" anchor="ctr">
            <a:spAutoFit/>
          </a:bodyPr>
          <a:lstStyle>
            <a:lvl1pPr algn="l">
              <a:defRPr sz="8600">
                <a:solidFill>
                  <a:srgbClr val="000000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backgroundImage_4.png" descr="backgroundImage_4.png"/>
          <p:cNvPicPr>
            <a:picLocks noChangeAspect="1"/>
          </p:cNvPicPr>
          <p:nvPr/>
        </p:nvPicPr>
        <p:blipFill>
          <a:blip r:embed="rId2">
            <a:extLst/>
          </a:blip>
          <a:srcRect l="23275" t="0" r="23017" b="0"/>
          <a:stretch>
            <a:fillRect/>
          </a:stretch>
        </p:blipFill>
        <p:spPr>
          <a:xfrm rot="5400000">
            <a:off x="-917402" y="-1994802"/>
            <a:ext cx="12859147" cy="16689603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0" name="Modelação Paramétrica e Prototipagem Digital em Design"/>
          <p:cNvSpPr txBox="1"/>
          <p:nvPr/>
        </p:nvSpPr>
        <p:spPr>
          <a:xfrm>
            <a:off x="226122" y="9711065"/>
            <a:ext cx="21649814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6145" tIns="66145" rIns="66145" bIns="66145" anchor="ctr">
            <a:spAutoFit/>
          </a:bodyPr>
          <a:lstStyle>
            <a:lvl1pPr algn="l">
              <a:defRPr sz="8600">
                <a:solidFill>
                  <a:srgbClr val="000000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62-Fondos-de-Pantalla-Abstractos-para-tus-dispositivos-2.jpg" descr="62-Fondos-de-Pantalla-Abstractos-para-tus-dispositivos-2.jpg"/>
          <p:cNvPicPr>
            <a:picLocks noChangeAspect="1"/>
          </p:cNvPicPr>
          <p:nvPr/>
        </p:nvPicPr>
        <p:blipFill>
          <a:blip r:embed="rId2">
            <a:extLst/>
          </a:blip>
          <a:srcRect l="0" t="0" r="2707" b="1"/>
          <a:stretch>
            <a:fillRect/>
          </a:stretch>
        </p:blipFill>
        <p:spPr>
          <a:xfrm>
            <a:off x="-36936" y="-40377"/>
            <a:ext cx="8516939" cy="12780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10800"/>
                </a:lnTo>
                <a:lnTo>
                  <a:pt x="0" y="21600"/>
                </a:lnTo>
                <a:lnTo>
                  <a:pt x="6232" y="21600"/>
                </a:lnTo>
                <a:lnTo>
                  <a:pt x="12465" y="21600"/>
                </a:lnTo>
                <a:lnTo>
                  <a:pt x="12441" y="21501"/>
                </a:lnTo>
                <a:cubicBezTo>
                  <a:pt x="12409" y="21372"/>
                  <a:pt x="12462" y="21353"/>
                  <a:pt x="12626" y="21434"/>
                </a:cubicBezTo>
                <a:cubicBezTo>
                  <a:pt x="12736" y="21488"/>
                  <a:pt x="12771" y="21492"/>
                  <a:pt x="12841" y="21463"/>
                </a:cubicBezTo>
                <a:cubicBezTo>
                  <a:pt x="12887" y="21444"/>
                  <a:pt x="12973" y="21429"/>
                  <a:pt x="13032" y="21429"/>
                </a:cubicBezTo>
                <a:cubicBezTo>
                  <a:pt x="13123" y="21429"/>
                  <a:pt x="13140" y="21415"/>
                  <a:pt x="13140" y="21344"/>
                </a:cubicBezTo>
                <a:cubicBezTo>
                  <a:pt x="13140" y="21231"/>
                  <a:pt x="13200" y="21214"/>
                  <a:pt x="13348" y="21287"/>
                </a:cubicBezTo>
                <a:cubicBezTo>
                  <a:pt x="13457" y="21341"/>
                  <a:pt x="13491" y="21344"/>
                  <a:pt x="13647" y="21316"/>
                </a:cubicBezTo>
                <a:cubicBezTo>
                  <a:pt x="13744" y="21298"/>
                  <a:pt x="13835" y="21272"/>
                  <a:pt x="13848" y="21258"/>
                </a:cubicBezTo>
                <a:cubicBezTo>
                  <a:pt x="13861" y="21244"/>
                  <a:pt x="13852" y="21172"/>
                  <a:pt x="13828" y="21100"/>
                </a:cubicBezTo>
                <a:cubicBezTo>
                  <a:pt x="13803" y="21027"/>
                  <a:pt x="13794" y="20956"/>
                  <a:pt x="13806" y="20942"/>
                </a:cubicBezTo>
                <a:cubicBezTo>
                  <a:pt x="13819" y="20928"/>
                  <a:pt x="13894" y="20942"/>
                  <a:pt x="13973" y="20973"/>
                </a:cubicBezTo>
                <a:cubicBezTo>
                  <a:pt x="14095" y="21021"/>
                  <a:pt x="14124" y="21023"/>
                  <a:pt x="14167" y="20988"/>
                </a:cubicBezTo>
                <a:cubicBezTo>
                  <a:pt x="14195" y="20966"/>
                  <a:pt x="14265" y="20940"/>
                  <a:pt x="14323" y="20930"/>
                </a:cubicBezTo>
                <a:cubicBezTo>
                  <a:pt x="14446" y="20909"/>
                  <a:pt x="14455" y="20857"/>
                  <a:pt x="14366" y="20689"/>
                </a:cubicBezTo>
                <a:cubicBezTo>
                  <a:pt x="14292" y="20549"/>
                  <a:pt x="14336" y="20519"/>
                  <a:pt x="14514" y="20589"/>
                </a:cubicBezTo>
                <a:cubicBezTo>
                  <a:pt x="14637" y="20638"/>
                  <a:pt x="14644" y="20638"/>
                  <a:pt x="14700" y="20587"/>
                </a:cubicBezTo>
                <a:cubicBezTo>
                  <a:pt x="14732" y="20557"/>
                  <a:pt x="14779" y="20541"/>
                  <a:pt x="14802" y="20550"/>
                </a:cubicBezTo>
                <a:cubicBezTo>
                  <a:pt x="14825" y="20560"/>
                  <a:pt x="14887" y="20548"/>
                  <a:pt x="14939" y="20523"/>
                </a:cubicBezTo>
                <a:cubicBezTo>
                  <a:pt x="15014" y="20489"/>
                  <a:pt x="15023" y="20471"/>
                  <a:pt x="14984" y="20440"/>
                </a:cubicBezTo>
                <a:cubicBezTo>
                  <a:pt x="14957" y="20418"/>
                  <a:pt x="14946" y="20379"/>
                  <a:pt x="14961" y="20354"/>
                </a:cubicBezTo>
                <a:cubicBezTo>
                  <a:pt x="14985" y="20313"/>
                  <a:pt x="15004" y="20314"/>
                  <a:pt x="15140" y="20367"/>
                </a:cubicBezTo>
                <a:cubicBezTo>
                  <a:pt x="15319" y="20437"/>
                  <a:pt x="15483" y="20445"/>
                  <a:pt x="15518" y="20385"/>
                </a:cubicBezTo>
                <a:cubicBezTo>
                  <a:pt x="15531" y="20361"/>
                  <a:pt x="15572" y="20342"/>
                  <a:pt x="15608" y="20342"/>
                </a:cubicBezTo>
                <a:cubicBezTo>
                  <a:pt x="15702" y="20342"/>
                  <a:pt x="15689" y="20253"/>
                  <a:pt x="15569" y="20071"/>
                </a:cubicBezTo>
                <a:cubicBezTo>
                  <a:pt x="15454" y="19899"/>
                  <a:pt x="15479" y="19860"/>
                  <a:pt x="15662" y="19922"/>
                </a:cubicBezTo>
                <a:cubicBezTo>
                  <a:pt x="15892" y="20000"/>
                  <a:pt x="15962" y="20005"/>
                  <a:pt x="15987" y="19942"/>
                </a:cubicBezTo>
                <a:cubicBezTo>
                  <a:pt x="16000" y="19907"/>
                  <a:pt x="16045" y="19884"/>
                  <a:pt x="16100" y="19884"/>
                </a:cubicBezTo>
                <a:cubicBezTo>
                  <a:pt x="16240" y="19884"/>
                  <a:pt x="16248" y="19819"/>
                  <a:pt x="16128" y="19653"/>
                </a:cubicBezTo>
                <a:cubicBezTo>
                  <a:pt x="16001" y="19478"/>
                  <a:pt x="16031" y="19428"/>
                  <a:pt x="16225" y="19495"/>
                </a:cubicBezTo>
                <a:cubicBezTo>
                  <a:pt x="16407" y="19558"/>
                  <a:pt x="16454" y="19553"/>
                  <a:pt x="16641" y="19454"/>
                </a:cubicBezTo>
                <a:cubicBezTo>
                  <a:pt x="16743" y="19400"/>
                  <a:pt x="16833" y="19374"/>
                  <a:pt x="16881" y="19384"/>
                </a:cubicBezTo>
                <a:cubicBezTo>
                  <a:pt x="16975" y="19404"/>
                  <a:pt x="17200" y="19330"/>
                  <a:pt x="17236" y="19268"/>
                </a:cubicBezTo>
                <a:cubicBezTo>
                  <a:pt x="17250" y="19244"/>
                  <a:pt x="17210" y="19161"/>
                  <a:pt x="17147" y="19083"/>
                </a:cubicBezTo>
                <a:cubicBezTo>
                  <a:pt x="17056" y="18971"/>
                  <a:pt x="17044" y="18935"/>
                  <a:pt x="17086" y="18901"/>
                </a:cubicBezTo>
                <a:cubicBezTo>
                  <a:pt x="17126" y="18869"/>
                  <a:pt x="17171" y="18865"/>
                  <a:pt x="17281" y="18885"/>
                </a:cubicBezTo>
                <a:cubicBezTo>
                  <a:pt x="17408" y="18909"/>
                  <a:pt x="17440" y="18903"/>
                  <a:pt x="17559" y="18828"/>
                </a:cubicBezTo>
                <a:cubicBezTo>
                  <a:pt x="17647" y="18774"/>
                  <a:pt x="17689" y="18722"/>
                  <a:pt x="17682" y="18678"/>
                </a:cubicBezTo>
                <a:cubicBezTo>
                  <a:pt x="17672" y="18619"/>
                  <a:pt x="17686" y="18613"/>
                  <a:pt x="17827" y="18621"/>
                </a:cubicBezTo>
                <a:cubicBezTo>
                  <a:pt x="17958" y="18627"/>
                  <a:pt x="17997" y="18615"/>
                  <a:pt x="18075" y="18542"/>
                </a:cubicBezTo>
                <a:cubicBezTo>
                  <a:pt x="18162" y="18461"/>
                  <a:pt x="18164" y="18450"/>
                  <a:pt x="18102" y="18370"/>
                </a:cubicBezTo>
                <a:cubicBezTo>
                  <a:pt x="18054" y="18309"/>
                  <a:pt x="18045" y="18255"/>
                  <a:pt x="18070" y="18176"/>
                </a:cubicBezTo>
                <a:cubicBezTo>
                  <a:pt x="18103" y="18070"/>
                  <a:pt x="18110" y="18067"/>
                  <a:pt x="18267" y="18077"/>
                </a:cubicBezTo>
                <a:cubicBezTo>
                  <a:pt x="18398" y="18084"/>
                  <a:pt x="18455" y="18071"/>
                  <a:pt x="18552" y="18009"/>
                </a:cubicBezTo>
                <a:cubicBezTo>
                  <a:pt x="18689" y="17922"/>
                  <a:pt x="18683" y="17888"/>
                  <a:pt x="18503" y="17741"/>
                </a:cubicBezTo>
                <a:cubicBezTo>
                  <a:pt x="18362" y="17625"/>
                  <a:pt x="18381" y="17584"/>
                  <a:pt x="18566" y="17604"/>
                </a:cubicBezTo>
                <a:cubicBezTo>
                  <a:pt x="18681" y="17617"/>
                  <a:pt x="18720" y="17604"/>
                  <a:pt x="18826" y="17520"/>
                </a:cubicBezTo>
                <a:lnTo>
                  <a:pt x="18950" y="17420"/>
                </a:lnTo>
                <a:lnTo>
                  <a:pt x="18856" y="17335"/>
                </a:lnTo>
                <a:cubicBezTo>
                  <a:pt x="18723" y="17215"/>
                  <a:pt x="18771" y="17188"/>
                  <a:pt x="19082" y="17208"/>
                </a:cubicBezTo>
                <a:cubicBezTo>
                  <a:pt x="19364" y="17226"/>
                  <a:pt x="19412" y="17215"/>
                  <a:pt x="19489" y="17117"/>
                </a:cubicBezTo>
                <a:cubicBezTo>
                  <a:pt x="19560" y="17027"/>
                  <a:pt x="19553" y="17007"/>
                  <a:pt x="19411" y="16899"/>
                </a:cubicBezTo>
                <a:cubicBezTo>
                  <a:pt x="19271" y="16793"/>
                  <a:pt x="19280" y="16765"/>
                  <a:pt x="19452" y="16765"/>
                </a:cubicBezTo>
                <a:cubicBezTo>
                  <a:pt x="19544" y="16765"/>
                  <a:pt x="19580" y="16743"/>
                  <a:pt x="19642" y="16648"/>
                </a:cubicBezTo>
                <a:lnTo>
                  <a:pt x="19721" y="16531"/>
                </a:lnTo>
                <a:lnTo>
                  <a:pt x="19495" y="16379"/>
                </a:lnTo>
                <a:cubicBezTo>
                  <a:pt x="19372" y="16295"/>
                  <a:pt x="19283" y="16214"/>
                  <a:pt x="19298" y="16198"/>
                </a:cubicBezTo>
                <a:cubicBezTo>
                  <a:pt x="19314" y="16181"/>
                  <a:pt x="19418" y="16175"/>
                  <a:pt x="19550" y="16183"/>
                </a:cubicBezTo>
                <a:lnTo>
                  <a:pt x="19775" y="16198"/>
                </a:lnTo>
                <a:lnTo>
                  <a:pt x="19857" y="16081"/>
                </a:lnTo>
                <a:cubicBezTo>
                  <a:pt x="19902" y="16017"/>
                  <a:pt x="19927" y="15955"/>
                  <a:pt x="19911" y="15945"/>
                </a:cubicBezTo>
                <a:cubicBezTo>
                  <a:pt x="19851" y="15905"/>
                  <a:pt x="19987" y="15850"/>
                  <a:pt x="20144" y="15850"/>
                </a:cubicBezTo>
                <a:cubicBezTo>
                  <a:pt x="20300" y="15850"/>
                  <a:pt x="20311" y="15844"/>
                  <a:pt x="20362" y="15731"/>
                </a:cubicBezTo>
                <a:cubicBezTo>
                  <a:pt x="20415" y="15612"/>
                  <a:pt x="20414" y="15612"/>
                  <a:pt x="20253" y="15519"/>
                </a:cubicBezTo>
                <a:cubicBezTo>
                  <a:pt x="20087" y="15423"/>
                  <a:pt x="20095" y="15391"/>
                  <a:pt x="20290" y="15371"/>
                </a:cubicBezTo>
                <a:cubicBezTo>
                  <a:pt x="20394" y="15360"/>
                  <a:pt x="20411" y="15346"/>
                  <a:pt x="20484" y="15224"/>
                </a:cubicBezTo>
                <a:cubicBezTo>
                  <a:pt x="20538" y="15132"/>
                  <a:pt x="20536" y="15124"/>
                  <a:pt x="20426" y="15071"/>
                </a:cubicBezTo>
                <a:cubicBezTo>
                  <a:pt x="20363" y="15040"/>
                  <a:pt x="20321" y="15004"/>
                  <a:pt x="20334" y="14990"/>
                </a:cubicBezTo>
                <a:cubicBezTo>
                  <a:pt x="20346" y="14977"/>
                  <a:pt x="20473" y="14957"/>
                  <a:pt x="20614" y="14946"/>
                </a:cubicBezTo>
                <a:cubicBezTo>
                  <a:pt x="20866" y="14927"/>
                  <a:pt x="20870" y="14925"/>
                  <a:pt x="20920" y="14816"/>
                </a:cubicBezTo>
                <a:cubicBezTo>
                  <a:pt x="20947" y="14755"/>
                  <a:pt x="20961" y="14701"/>
                  <a:pt x="20952" y="14696"/>
                </a:cubicBezTo>
                <a:cubicBezTo>
                  <a:pt x="20497" y="14469"/>
                  <a:pt x="20462" y="14413"/>
                  <a:pt x="20770" y="14400"/>
                </a:cubicBezTo>
                <a:cubicBezTo>
                  <a:pt x="20964" y="14392"/>
                  <a:pt x="20988" y="14376"/>
                  <a:pt x="21020" y="14233"/>
                </a:cubicBezTo>
                <a:cubicBezTo>
                  <a:pt x="21045" y="14121"/>
                  <a:pt x="21042" y="14117"/>
                  <a:pt x="20840" y="14033"/>
                </a:cubicBezTo>
                <a:cubicBezTo>
                  <a:pt x="20727" y="13986"/>
                  <a:pt x="20638" y="13934"/>
                  <a:pt x="20643" y="13919"/>
                </a:cubicBezTo>
                <a:cubicBezTo>
                  <a:pt x="20648" y="13903"/>
                  <a:pt x="20715" y="13884"/>
                  <a:pt x="20793" y="13876"/>
                </a:cubicBezTo>
                <a:cubicBezTo>
                  <a:pt x="20898" y="13865"/>
                  <a:pt x="20938" y="13845"/>
                  <a:pt x="20948" y="13798"/>
                </a:cubicBezTo>
                <a:cubicBezTo>
                  <a:pt x="20962" y="13730"/>
                  <a:pt x="21183" y="13589"/>
                  <a:pt x="21276" y="13589"/>
                </a:cubicBezTo>
                <a:cubicBezTo>
                  <a:pt x="21307" y="13589"/>
                  <a:pt x="21344" y="13560"/>
                  <a:pt x="21358" y="13525"/>
                </a:cubicBezTo>
                <a:cubicBezTo>
                  <a:pt x="21416" y="13381"/>
                  <a:pt x="21389" y="13342"/>
                  <a:pt x="21165" y="13249"/>
                </a:cubicBezTo>
                <a:cubicBezTo>
                  <a:pt x="20956" y="13163"/>
                  <a:pt x="20946" y="13154"/>
                  <a:pt x="20969" y="13060"/>
                </a:cubicBezTo>
                <a:cubicBezTo>
                  <a:pt x="20982" y="13006"/>
                  <a:pt x="20974" y="12954"/>
                  <a:pt x="20951" y="12944"/>
                </a:cubicBezTo>
                <a:cubicBezTo>
                  <a:pt x="20880" y="12915"/>
                  <a:pt x="20990" y="12853"/>
                  <a:pt x="21150" y="12833"/>
                </a:cubicBezTo>
                <a:cubicBezTo>
                  <a:pt x="21297" y="12815"/>
                  <a:pt x="21414" y="12728"/>
                  <a:pt x="21363" y="12674"/>
                </a:cubicBezTo>
                <a:cubicBezTo>
                  <a:pt x="21349" y="12658"/>
                  <a:pt x="21390" y="12611"/>
                  <a:pt x="21454" y="12568"/>
                </a:cubicBezTo>
                <a:cubicBezTo>
                  <a:pt x="21533" y="12516"/>
                  <a:pt x="21571" y="12459"/>
                  <a:pt x="21574" y="12391"/>
                </a:cubicBezTo>
                <a:cubicBezTo>
                  <a:pt x="21578" y="12301"/>
                  <a:pt x="21559" y="12283"/>
                  <a:pt x="21394" y="12222"/>
                </a:cubicBezTo>
                <a:cubicBezTo>
                  <a:pt x="21210" y="12153"/>
                  <a:pt x="21209" y="12153"/>
                  <a:pt x="21222" y="12007"/>
                </a:cubicBezTo>
                <a:cubicBezTo>
                  <a:pt x="21234" y="11869"/>
                  <a:pt x="21243" y="11859"/>
                  <a:pt x="21375" y="11834"/>
                </a:cubicBezTo>
                <a:cubicBezTo>
                  <a:pt x="21451" y="11819"/>
                  <a:pt x="21516" y="11790"/>
                  <a:pt x="21519" y="11769"/>
                </a:cubicBezTo>
                <a:cubicBezTo>
                  <a:pt x="21554" y="11543"/>
                  <a:pt x="21557" y="11546"/>
                  <a:pt x="21202" y="11447"/>
                </a:cubicBezTo>
                <a:cubicBezTo>
                  <a:pt x="21090" y="11416"/>
                  <a:pt x="20999" y="11376"/>
                  <a:pt x="20999" y="11360"/>
                </a:cubicBezTo>
                <a:cubicBezTo>
                  <a:pt x="20999" y="11343"/>
                  <a:pt x="21064" y="11312"/>
                  <a:pt x="21144" y="11290"/>
                </a:cubicBezTo>
                <a:cubicBezTo>
                  <a:pt x="21331" y="11238"/>
                  <a:pt x="21355" y="11208"/>
                  <a:pt x="21321" y="11074"/>
                </a:cubicBezTo>
                <a:cubicBezTo>
                  <a:pt x="21301" y="10996"/>
                  <a:pt x="21268" y="10959"/>
                  <a:pt x="21206" y="10948"/>
                </a:cubicBezTo>
                <a:cubicBezTo>
                  <a:pt x="21083" y="10926"/>
                  <a:pt x="21142" y="10881"/>
                  <a:pt x="21388" y="10811"/>
                </a:cubicBezTo>
                <a:cubicBezTo>
                  <a:pt x="21588" y="10754"/>
                  <a:pt x="21600" y="10744"/>
                  <a:pt x="21600" y="10643"/>
                </a:cubicBezTo>
                <a:cubicBezTo>
                  <a:pt x="21600" y="10514"/>
                  <a:pt x="21554" y="10485"/>
                  <a:pt x="21300" y="10452"/>
                </a:cubicBezTo>
                <a:cubicBezTo>
                  <a:pt x="21054" y="10420"/>
                  <a:pt x="21028" y="10356"/>
                  <a:pt x="21230" y="10276"/>
                </a:cubicBezTo>
                <a:cubicBezTo>
                  <a:pt x="21367" y="10223"/>
                  <a:pt x="21378" y="10209"/>
                  <a:pt x="21359" y="10109"/>
                </a:cubicBezTo>
                <a:cubicBezTo>
                  <a:pt x="21348" y="10049"/>
                  <a:pt x="21325" y="9992"/>
                  <a:pt x="21308" y="9983"/>
                </a:cubicBezTo>
                <a:cubicBezTo>
                  <a:pt x="21291" y="9973"/>
                  <a:pt x="21166" y="9949"/>
                  <a:pt x="21030" y="9928"/>
                </a:cubicBezTo>
                <a:cubicBezTo>
                  <a:pt x="20667" y="9872"/>
                  <a:pt x="20645" y="9834"/>
                  <a:pt x="20913" y="9724"/>
                </a:cubicBezTo>
                <a:cubicBezTo>
                  <a:pt x="21146" y="9629"/>
                  <a:pt x="21139" y="9643"/>
                  <a:pt x="21071" y="9449"/>
                </a:cubicBezTo>
                <a:cubicBezTo>
                  <a:pt x="21064" y="9430"/>
                  <a:pt x="21045" y="9405"/>
                  <a:pt x="21028" y="9394"/>
                </a:cubicBezTo>
                <a:cubicBezTo>
                  <a:pt x="21011" y="9383"/>
                  <a:pt x="21055" y="9333"/>
                  <a:pt x="21127" y="9284"/>
                </a:cubicBezTo>
                <a:cubicBezTo>
                  <a:pt x="21247" y="9201"/>
                  <a:pt x="21253" y="9187"/>
                  <a:pt x="21208" y="9101"/>
                </a:cubicBezTo>
                <a:cubicBezTo>
                  <a:pt x="21159" y="9006"/>
                  <a:pt x="21034" y="8955"/>
                  <a:pt x="20852" y="8955"/>
                </a:cubicBezTo>
                <a:cubicBezTo>
                  <a:pt x="20798" y="8955"/>
                  <a:pt x="20718" y="8928"/>
                  <a:pt x="20674" y="8895"/>
                </a:cubicBezTo>
                <a:cubicBezTo>
                  <a:pt x="20595" y="8837"/>
                  <a:pt x="20596" y="8835"/>
                  <a:pt x="20758" y="8745"/>
                </a:cubicBezTo>
                <a:cubicBezTo>
                  <a:pt x="20909" y="8660"/>
                  <a:pt x="20919" y="8646"/>
                  <a:pt x="20890" y="8546"/>
                </a:cubicBezTo>
                <a:cubicBezTo>
                  <a:pt x="20853" y="8415"/>
                  <a:pt x="20779" y="8386"/>
                  <a:pt x="20467" y="8379"/>
                </a:cubicBezTo>
                <a:cubicBezTo>
                  <a:pt x="20132" y="8372"/>
                  <a:pt x="20083" y="8322"/>
                  <a:pt x="20309" y="8219"/>
                </a:cubicBezTo>
                <a:cubicBezTo>
                  <a:pt x="20467" y="8147"/>
                  <a:pt x="20483" y="8130"/>
                  <a:pt x="20468" y="8040"/>
                </a:cubicBezTo>
                <a:cubicBezTo>
                  <a:pt x="20458" y="7984"/>
                  <a:pt x="20438" y="7919"/>
                  <a:pt x="20422" y="7895"/>
                </a:cubicBezTo>
                <a:cubicBezTo>
                  <a:pt x="20405" y="7867"/>
                  <a:pt x="20436" y="7825"/>
                  <a:pt x="20504" y="7783"/>
                </a:cubicBezTo>
                <a:cubicBezTo>
                  <a:pt x="20624" y="7708"/>
                  <a:pt x="20637" y="7650"/>
                  <a:pt x="20562" y="7540"/>
                </a:cubicBezTo>
                <a:cubicBezTo>
                  <a:pt x="20520" y="7478"/>
                  <a:pt x="20483" y="7467"/>
                  <a:pt x="20316" y="7464"/>
                </a:cubicBezTo>
                <a:cubicBezTo>
                  <a:pt x="19944" y="7458"/>
                  <a:pt x="19947" y="7459"/>
                  <a:pt x="19933" y="7363"/>
                </a:cubicBezTo>
                <a:cubicBezTo>
                  <a:pt x="19924" y="7300"/>
                  <a:pt x="19945" y="7261"/>
                  <a:pt x="20001" y="7234"/>
                </a:cubicBezTo>
                <a:cubicBezTo>
                  <a:pt x="20131" y="7172"/>
                  <a:pt x="20148" y="7130"/>
                  <a:pt x="20074" y="7055"/>
                </a:cubicBezTo>
                <a:cubicBezTo>
                  <a:pt x="20009" y="6989"/>
                  <a:pt x="20010" y="6979"/>
                  <a:pt x="20096" y="6902"/>
                </a:cubicBezTo>
                <a:cubicBezTo>
                  <a:pt x="20186" y="6821"/>
                  <a:pt x="20186" y="6817"/>
                  <a:pt x="20110" y="6728"/>
                </a:cubicBezTo>
                <a:cubicBezTo>
                  <a:pt x="20032" y="6637"/>
                  <a:pt x="19988" y="6623"/>
                  <a:pt x="19802" y="6634"/>
                </a:cubicBezTo>
                <a:cubicBezTo>
                  <a:pt x="19680" y="6642"/>
                  <a:pt x="19558" y="6573"/>
                  <a:pt x="19466" y="6445"/>
                </a:cubicBezTo>
                <a:cubicBezTo>
                  <a:pt x="19401" y="6354"/>
                  <a:pt x="19403" y="6346"/>
                  <a:pt x="19490" y="6284"/>
                </a:cubicBezTo>
                <a:cubicBezTo>
                  <a:pt x="19605" y="6203"/>
                  <a:pt x="19604" y="6167"/>
                  <a:pt x="19492" y="6062"/>
                </a:cubicBezTo>
                <a:cubicBezTo>
                  <a:pt x="19393" y="5969"/>
                  <a:pt x="19274" y="5958"/>
                  <a:pt x="18957" y="6011"/>
                </a:cubicBezTo>
                <a:cubicBezTo>
                  <a:pt x="18852" y="6029"/>
                  <a:pt x="18734" y="6035"/>
                  <a:pt x="18694" y="6025"/>
                </a:cubicBezTo>
                <a:cubicBezTo>
                  <a:pt x="18634" y="6009"/>
                  <a:pt x="18658" y="5982"/>
                  <a:pt x="18829" y="5866"/>
                </a:cubicBezTo>
                <a:lnTo>
                  <a:pt x="19036" y="5725"/>
                </a:lnTo>
                <a:lnTo>
                  <a:pt x="18964" y="5624"/>
                </a:lnTo>
                <a:cubicBezTo>
                  <a:pt x="18898" y="5532"/>
                  <a:pt x="18897" y="5515"/>
                  <a:pt x="18957" y="5438"/>
                </a:cubicBezTo>
                <a:cubicBezTo>
                  <a:pt x="19042" y="5328"/>
                  <a:pt x="19041" y="5316"/>
                  <a:pt x="18932" y="5238"/>
                </a:cubicBezTo>
                <a:cubicBezTo>
                  <a:pt x="18849" y="5179"/>
                  <a:pt x="18814" y="5174"/>
                  <a:pt x="18594" y="5190"/>
                </a:cubicBezTo>
                <a:cubicBezTo>
                  <a:pt x="18364" y="5208"/>
                  <a:pt x="18343" y="5204"/>
                  <a:pt x="18277" y="5137"/>
                </a:cubicBezTo>
                <a:cubicBezTo>
                  <a:pt x="18211" y="5070"/>
                  <a:pt x="18212" y="5060"/>
                  <a:pt x="18293" y="4972"/>
                </a:cubicBezTo>
                <a:cubicBezTo>
                  <a:pt x="18405" y="4849"/>
                  <a:pt x="18401" y="4812"/>
                  <a:pt x="18269" y="4731"/>
                </a:cubicBezTo>
                <a:cubicBezTo>
                  <a:pt x="18139" y="4650"/>
                  <a:pt x="18046" y="4648"/>
                  <a:pt x="17745" y="4717"/>
                </a:cubicBezTo>
                <a:cubicBezTo>
                  <a:pt x="17620" y="4746"/>
                  <a:pt x="17507" y="4758"/>
                  <a:pt x="17494" y="4744"/>
                </a:cubicBezTo>
                <a:cubicBezTo>
                  <a:pt x="17481" y="4730"/>
                  <a:pt x="17534" y="4653"/>
                  <a:pt x="17611" y="4572"/>
                </a:cubicBezTo>
                <a:lnTo>
                  <a:pt x="17752" y="4426"/>
                </a:lnTo>
                <a:lnTo>
                  <a:pt x="17645" y="4366"/>
                </a:lnTo>
                <a:cubicBezTo>
                  <a:pt x="17430" y="4244"/>
                  <a:pt x="17414" y="4214"/>
                  <a:pt x="17501" y="4106"/>
                </a:cubicBezTo>
                <a:cubicBezTo>
                  <a:pt x="17581" y="4007"/>
                  <a:pt x="17581" y="4007"/>
                  <a:pt x="17475" y="3932"/>
                </a:cubicBezTo>
                <a:cubicBezTo>
                  <a:pt x="17388" y="3870"/>
                  <a:pt x="17343" y="3859"/>
                  <a:pt x="17212" y="3871"/>
                </a:cubicBezTo>
                <a:cubicBezTo>
                  <a:pt x="17124" y="3879"/>
                  <a:pt x="16990" y="3906"/>
                  <a:pt x="16914" y="3931"/>
                </a:cubicBezTo>
                <a:cubicBezTo>
                  <a:pt x="16712" y="3998"/>
                  <a:pt x="16679" y="3951"/>
                  <a:pt x="16808" y="3781"/>
                </a:cubicBezTo>
                <a:lnTo>
                  <a:pt x="16919" y="3636"/>
                </a:lnTo>
                <a:lnTo>
                  <a:pt x="16776" y="3563"/>
                </a:lnTo>
                <a:cubicBezTo>
                  <a:pt x="16600" y="3473"/>
                  <a:pt x="16592" y="3474"/>
                  <a:pt x="16294" y="3562"/>
                </a:cubicBezTo>
                <a:cubicBezTo>
                  <a:pt x="16160" y="3601"/>
                  <a:pt x="16036" y="3626"/>
                  <a:pt x="16017" y="3619"/>
                </a:cubicBezTo>
                <a:cubicBezTo>
                  <a:pt x="15998" y="3611"/>
                  <a:pt x="16019" y="3554"/>
                  <a:pt x="16064" y="3492"/>
                </a:cubicBezTo>
                <a:cubicBezTo>
                  <a:pt x="16166" y="3352"/>
                  <a:pt x="16168" y="3293"/>
                  <a:pt x="16071" y="3271"/>
                </a:cubicBezTo>
                <a:cubicBezTo>
                  <a:pt x="16030" y="3261"/>
                  <a:pt x="15963" y="3234"/>
                  <a:pt x="15923" y="3212"/>
                </a:cubicBezTo>
                <a:cubicBezTo>
                  <a:pt x="15883" y="3189"/>
                  <a:pt x="15831" y="3178"/>
                  <a:pt x="15805" y="3189"/>
                </a:cubicBezTo>
                <a:cubicBezTo>
                  <a:pt x="15724" y="3222"/>
                  <a:pt x="15709" y="3129"/>
                  <a:pt x="15778" y="3018"/>
                </a:cubicBezTo>
                <a:cubicBezTo>
                  <a:pt x="15870" y="2872"/>
                  <a:pt x="15863" y="2835"/>
                  <a:pt x="15738" y="2804"/>
                </a:cubicBezTo>
                <a:cubicBezTo>
                  <a:pt x="15679" y="2789"/>
                  <a:pt x="15631" y="2763"/>
                  <a:pt x="15631" y="2747"/>
                </a:cubicBezTo>
                <a:cubicBezTo>
                  <a:pt x="15631" y="2691"/>
                  <a:pt x="15449" y="2719"/>
                  <a:pt x="15263" y="2802"/>
                </a:cubicBezTo>
                <a:cubicBezTo>
                  <a:pt x="15160" y="2849"/>
                  <a:pt x="15064" y="2875"/>
                  <a:pt x="15051" y="2860"/>
                </a:cubicBezTo>
                <a:cubicBezTo>
                  <a:pt x="15037" y="2845"/>
                  <a:pt x="15056" y="2774"/>
                  <a:pt x="15093" y="2702"/>
                </a:cubicBezTo>
                <a:cubicBezTo>
                  <a:pt x="15166" y="2559"/>
                  <a:pt x="15152" y="2518"/>
                  <a:pt x="15033" y="2518"/>
                </a:cubicBezTo>
                <a:cubicBezTo>
                  <a:pt x="14908" y="2518"/>
                  <a:pt x="14800" y="2416"/>
                  <a:pt x="14828" y="2324"/>
                </a:cubicBezTo>
                <a:cubicBezTo>
                  <a:pt x="14860" y="2218"/>
                  <a:pt x="14807" y="2163"/>
                  <a:pt x="14695" y="2187"/>
                </a:cubicBezTo>
                <a:cubicBezTo>
                  <a:pt x="14635" y="2199"/>
                  <a:pt x="14593" y="2190"/>
                  <a:pt x="14563" y="2154"/>
                </a:cubicBezTo>
                <a:cubicBezTo>
                  <a:pt x="14522" y="2106"/>
                  <a:pt x="14510" y="2106"/>
                  <a:pt x="14334" y="2166"/>
                </a:cubicBezTo>
                <a:cubicBezTo>
                  <a:pt x="14232" y="2200"/>
                  <a:pt x="14110" y="2232"/>
                  <a:pt x="14063" y="2237"/>
                </a:cubicBezTo>
                <a:cubicBezTo>
                  <a:pt x="13971" y="2246"/>
                  <a:pt x="13972" y="2249"/>
                  <a:pt x="14027" y="2006"/>
                </a:cubicBezTo>
                <a:lnTo>
                  <a:pt x="14055" y="1879"/>
                </a:lnTo>
                <a:lnTo>
                  <a:pt x="13916" y="1898"/>
                </a:lnTo>
                <a:cubicBezTo>
                  <a:pt x="13800" y="1914"/>
                  <a:pt x="13773" y="1907"/>
                  <a:pt x="13754" y="1859"/>
                </a:cubicBezTo>
                <a:cubicBezTo>
                  <a:pt x="13724" y="1783"/>
                  <a:pt x="13700" y="1786"/>
                  <a:pt x="13443" y="1902"/>
                </a:cubicBezTo>
                <a:cubicBezTo>
                  <a:pt x="13205" y="2008"/>
                  <a:pt x="13142" y="1993"/>
                  <a:pt x="13225" y="1849"/>
                </a:cubicBezTo>
                <a:cubicBezTo>
                  <a:pt x="13307" y="1704"/>
                  <a:pt x="13287" y="1682"/>
                  <a:pt x="13087" y="1693"/>
                </a:cubicBezTo>
                <a:cubicBezTo>
                  <a:pt x="12922" y="1702"/>
                  <a:pt x="12905" y="1696"/>
                  <a:pt x="12914" y="1641"/>
                </a:cubicBezTo>
                <a:cubicBezTo>
                  <a:pt x="12920" y="1599"/>
                  <a:pt x="12900" y="1582"/>
                  <a:pt x="12849" y="1584"/>
                </a:cubicBezTo>
                <a:cubicBezTo>
                  <a:pt x="12787" y="1588"/>
                  <a:pt x="12777" y="1565"/>
                  <a:pt x="12789" y="1437"/>
                </a:cubicBezTo>
                <a:cubicBezTo>
                  <a:pt x="12804" y="1275"/>
                  <a:pt x="12797" y="1270"/>
                  <a:pt x="12663" y="1323"/>
                </a:cubicBezTo>
                <a:cubicBezTo>
                  <a:pt x="12586" y="1354"/>
                  <a:pt x="12565" y="1351"/>
                  <a:pt x="12511" y="1297"/>
                </a:cubicBezTo>
                <a:cubicBezTo>
                  <a:pt x="12455" y="1242"/>
                  <a:pt x="12436" y="1239"/>
                  <a:pt x="12341" y="1272"/>
                </a:cubicBezTo>
                <a:cubicBezTo>
                  <a:pt x="12282" y="1293"/>
                  <a:pt x="12207" y="1334"/>
                  <a:pt x="12175" y="1363"/>
                </a:cubicBezTo>
                <a:cubicBezTo>
                  <a:pt x="12083" y="1446"/>
                  <a:pt x="12015" y="1380"/>
                  <a:pt x="12067" y="1259"/>
                </a:cubicBezTo>
                <a:cubicBezTo>
                  <a:pt x="12119" y="1140"/>
                  <a:pt x="12069" y="1098"/>
                  <a:pt x="11934" y="1146"/>
                </a:cubicBezTo>
                <a:cubicBezTo>
                  <a:pt x="11849" y="1176"/>
                  <a:pt x="11826" y="1172"/>
                  <a:pt x="11762" y="1119"/>
                </a:cubicBezTo>
                <a:cubicBezTo>
                  <a:pt x="11721" y="1086"/>
                  <a:pt x="11677" y="1058"/>
                  <a:pt x="11665" y="1058"/>
                </a:cubicBezTo>
                <a:cubicBezTo>
                  <a:pt x="11618" y="1058"/>
                  <a:pt x="11347" y="1247"/>
                  <a:pt x="11320" y="1298"/>
                </a:cubicBezTo>
                <a:cubicBezTo>
                  <a:pt x="11297" y="1343"/>
                  <a:pt x="11282" y="1345"/>
                  <a:pt x="11225" y="1313"/>
                </a:cubicBezTo>
                <a:cubicBezTo>
                  <a:pt x="11171" y="1284"/>
                  <a:pt x="11163" y="1244"/>
                  <a:pt x="11185" y="1124"/>
                </a:cubicBezTo>
                <a:cubicBezTo>
                  <a:pt x="11208" y="1005"/>
                  <a:pt x="11201" y="973"/>
                  <a:pt x="11155" y="973"/>
                </a:cubicBezTo>
                <a:cubicBezTo>
                  <a:pt x="11123" y="973"/>
                  <a:pt x="11075" y="987"/>
                  <a:pt x="11050" y="1004"/>
                </a:cubicBezTo>
                <a:cubicBezTo>
                  <a:pt x="10978" y="1052"/>
                  <a:pt x="10799" y="982"/>
                  <a:pt x="10862" y="931"/>
                </a:cubicBezTo>
                <a:cubicBezTo>
                  <a:pt x="10898" y="903"/>
                  <a:pt x="10889" y="890"/>
                  <a:pt x="10825" y="879"/>
                </a:cubicBezTo>
                <a:cubicBezTo>
                  <a:pt x="10764" y="869"/>
                  <a:pt x="10737" y="835"/>
                  <a:pt x="10728" y="757"/>
                </a:cubicBezTo>
                <a:cubicBezTo>
                  <a:pt x="10720" y="697"/>
                  <a:pt x="10689" y="642"/>
                  <a:pt x="10659" y="636"/>
                </a:cubicBezTo>
                <a:cubicBezTo>
                  <a:pt x="10629" y="629"/>
                  <a:pt x="10609" y="641"/>
                  <a:pt x="10616" y="662"/>
                </a:cubicBezTo>
                <a:cubicBezTo>
                  <a:pt x="10622" y="683"/>
                  <a:pt x="10583" y="704"/>
                  <a:pt x="10528" y="710"/>
                </a:cubicBezTo>
                <a:cubicBezTo>
                  <a:pt x="10456" y="717"/>
                  <a:pt x="10422" y="703"/>
                  <a:pt x="10405" y="660"/>
                </a:cubicBezTo>
                <a:cubicBezTo>
                  <a:pt x="10374" y="580"/>
                  <a:pt x="10357" y="584"/>
                  <a:pt x="10172" y="704"/>
                </a:cubicBezTo>
                <a:cubicBezTo>
                  <a:pt x="9994" y="820"/>
                  <a:pt x="9920" y="813"/>
                  <a:pt x="9919" y="678"/>
                </a:cubicBezTo>
                <a:cubicBezTo>
                  <a:pt x="9918" y="550"/>
                  <a:pt x="9864" y="499"/>
                  <a:pt x="9792" y="557"/>
                </a:cubicBezTo>
                <a:cubicBezTo>
                  <a:pt x="9711" y="622"/>
                  <a:pt x="9624" y="611"/>
                  <a:pt x="9567" y="528"/>
                </a:cubicBezTo>
                <a:lnTo>
                  <a:pt x="9518" y="455"/>
                </a:lnTo>
                <a:lnTo>
                  <a:pt x="9362" y="575"/>
                </a:lnTo>
                <a:cubicBezTo>
                  <a:pt x="9208" y="695"/>
                  <a:pt x="9073" y="711"/>
                  <a:pt x="9124" y="604"/>
                </a:cubicBezTo>
                <a:cubicBezTo>
                  <a:pt x="9137" y="577"/>
                  <a:pt x="9119" y="530"/>
                  <a:pt x="9084" y="499"/>
                </a:cubicBezTo>
                <a:cubicBezTo>
                  <a:pt x="9029" y="450"/>
                  <a:pt x="9021" y="449"/>
                  <a:pt x="9019" y="492"/>
                </a:cubicBezTo>
                <a:cubicBezTo>
                  <a:pt x="9018" y="546"/>
                  <a:pt x="8852" y="635"/>
                  <a:pt x="8796" y="612"/>
                </a:cubicBezTo>
                <a:cubicBezTo>
                  <a:pt x="8776" y="604"/>
                  <a:pt x="8760" y="557"/>
                  <a:pt x="8760" y="508"/>
                </a:cubicBezTo>
                <a:lnTo>
                  <a:pt x="8760" y="419"/>
                </a:lnTo>
                <a:lnTo>
                  <a:pt x="8633" y="500"/>
                </a:lnTo>
                <a:cubicBezTo>
                  <a:pt x="8488" y="592"/>
                  <a:pt x="8480" y="586"/>
                  <a:pt x="8443" y="347"/>
                </a:cubicBezTo>
                <a:cubicBezTo>
                  <a:pt x="8430" y="262"/>
                  <a:pt x="8409" y="186"/>
                  <a:pt x="8397" y="178"/>
                </a:cubicBezTo>
                <a:cubicBezTo>
                  <a:pt x="8385" y="170"/>
                  <a:pt x="8340" y="193"/>
                  <a:pt x="8297" y="229"/>
                </a:cubicBezTo>
                <a:cubicBezTo>
                  <a:pt x="8228" y="285"/>
                  <a:pt x="8205" y="289"/>
                  <a:pt x="8120" y="259"/>
                </a:cubicBezTo>
                <a:cubicBezTo>
                  <a:pt x="8049" y="234"/>
                  <a:pt x="8029" y="207"/>
                  <a:pt x="8046" y="163"/>
                </a:cubicBezTo>
                <a:cubicBezTo>
                  <a:pt x="8062" y="122"/>
                  <a:pt x="8017" y="143"/>
                  <a:pt x="7904" y="230"/>
                </a:cubicBezTo>
                <a:cubicBezTo>
                  <a:pt x="7813" y="300"/>
                  <a:pt x="7722" y="347"/>
                  <a:pt x="7702" y="334"/>
                </a:cubicBezTo>
                <a:cubicBezTo>
                  <a:pt x="7666" y="311"/>
                  <a:pt x="7663" y="300"/>
                  <a:pt x="7651" y="179"/>
                </a:cubicBezTo>
                <a:cubicBezTo>
                  <a:pt x="7647" y="142"/>
                  <a:pt x="7616" y="115"/>
                  <a:pt x="7577" y="115"/>
                </a:cubicBezTo>
                <a:cubicBezTo>
                  <a:pt x="7540" y="115"/>
                  <a:pt x="7521" y="127"/>
                  <a:pt x="7535" y="142"/>
                </a:cubicBezTo>
                <a:cubicBezTo>
                  <a:pt x="7549" y="156"/>
                  <a:pt x="7524" y="181"/>
                  <a:pt x="7479" y="197"/>
                </a:cubicBezTo>
                <a:cubicBezTo>
                  <a:pt x="7391" y="229"/>
                  <a:pt x="7300" y="190"/>
                  <a:pt x="7300" y="121"/>
                </a:cubicBezTo>
                <a:cubicBezTo>
                  <a:pt x="7300" y="55"/>
                  <a:pt x="7202" y="98"/>
                  <a:pt x="7116" y="202"/>
                </a:cubicBezTo>
                <a:cubicBezTo>
                  <a:pt x="7072" y="256"/>
                  <a:pt x="7009" y="319"/>
                  <a:pt x="6976" y="341"/>
                </a:cubicBezTo>
                <a:cubicBezTo>
                  <a:pt x="6926" y="376"/>
                  <a:pt x="6911" y="370"/>
                  <a:pt x="6873" y="303"/>
                </a:cubicBezTo>
                <a:cubicBezTo>
                  <a:pt x="6848" y="260"/>
                  <a:pt x="6828" y="206"/>
                  <a:pt x="6828" y="184"/>
                </a:cubicBezTo>
                <a:cubicBezTo>
                  <a:pt x="6828" y="161"/>
                  <a:pt x="6809" y="143"/>
                  <a:pt x="6785" y="143"/>
                </a:cubicBezTo>
                <a:cubicBezTo>
                  <a:pt x="6761" y="143"/>
                  <a:pt x="6742" y="174"/>
                  <a:pt x="6742" y="213"/>
                </a:cubicBezTo>
                <a:cubicBezTo>
                  <a:pt x="6742" y="251"/>
                  <a:pt x="6721" y="291"/>
                  <a:pt x="6695" y="302"/>
                </a:cubicBezTo>
                <a:cubicBezTo>
                  <a:pt x="6641" y="324"/>
                  <a:pt x="6433" y="203"/>
                  <a:pt x="6466" y="168"/>
                </a:cubicBezTo>
                <a:cubicBezTo>
                  <a:pt x="6478" y="154"/>
                  <a:pt x="6454" y="111"/>
                  <a:pt x="6412" y="72"/>
                </a:cubicBezTo>
                <a:lnTo>
                  <a:pt x="6334" y="2"/>
                </a:lnTo>
                <a:lnTo>
                  <a:pt x="3167" y="1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  <p:sp>
        <p:nvSpPr>
          <p:cNvPr id="283" name="Retângulo"/>
          <p:cNvSpPr/>
          <p:nvPr/>
        </p:nvSpPr>
        <p:spPr>
          <a:xfrm>
            <a:off x="-32192" y="10507514"/>
            <a:ext cx="25464384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4" name="MODELAÇÃO GEOMÉTRICA E GENERATIVA"/>
          <p:cNvSpPr txBox="1"/>
          <p:nvPr/>
        </p:nvSpPr>
        <p:spPr>
          <a:xfrm>
            <a:off x="16652" y="10379785"/>
            <a:ext cx="2536669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GEOMÉTRICA E GENERATIVA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62-Fondos-de-Pantalla-Abstractos-para-tus-dispositivos-2.jpg" descr="62-Fondos-de-Pantalla-Abstractos-para-tus-dispositivos-2.jpg"/>
          <p:cNvPicPr>
            <a:picLocks noChangeAspect="1"/>
          </p:cNvPicPr>
          <p:nvPr/>
        </p:nvPicPr>
        <p:blipFill>
          <a:blip r:embed="rId2">
            <a:extLst/>
          </a:blip>
          <a:srcRect l="126" t="0" r="2712" b="1"/>
          <a:stretch>
            <a:fillRect/>
          </a:stretch>
        </p:blipFill>
        <p:spPr>
          <a:xfrm flipH="1">
            <a:off x="12393152" y="-40283"/>
            <a:ext cx="8505437" cy="12780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6208" y="21600"/>
                </a:lnTo>
                <a:lnTo>
                  <a:pt x="12443" y="21600"/>
                </a:lnTo>
                <a:lnTo>
                  <a:pt x="12431" y="21501"/>
                </a:lnTo>
                <a:cubicBezTo>
                  <a:pt x="12424" y="21447"/>
                  <a:pt x="12429" y="21396"/>
                  <a:pt x="12444" y="21386"/>
                </a:cubicBezTo>
                <a:cubicBezTo>
                  <a:pt x="12458" y="21377"/>
                  <a:pt x="12542" y="21401"/>
                  <a:pt x="12631" y="21442"/>
                </a:cubicBezTo>
                <a:cubicBezTo>
                  <a:pt x="12777" y="21508"/>
                  <a:pt x="12801" y="21511"/>
                  <a:pt x="12866" y="21472"/>
                </a:cubicBezTo>
                <a:cubicBezTo>
                  <a:pt x="12905" y="21448"/>
                  <a:pt x="12980" y="21429"/>
                  <a:pt x="13031" y="21429"/>
                </a:cubicBezTo>
                <a:cubicBezTo>
                  <a:pt x="13106" y="21429"/>
                  <a:pt x="13124" y="21412"/>
                  <a:pt x="13124" y="21344"/>
                </a:cubicBezTo>
                <a:cubicBezTo>
                  <a:pt x="13124" y="21232"/>
                  <a:pt x="13177" y="21217"/>
                  <a:pt x="13315" y="21289"/>
                </a:cubicBezTo>
                <a:cubicBezTo>
                  <a:pt x="13403" y="21336"/>
                  <a:pt x="13467" y="21346"/>
                  <a:pt x="13586" y="21333"/>
                </a:cubicBezTo>
                <a:cubicBezTo>
                  <a:pt x="13829" y="21307"/>
                  <a:pt x="13877" y="21259"/>
                  <a:pt x="13817" y="21100"/>
                </a:cubicBezTo>
                <a:cubicBezTo>
                  <a:pt x="13753" y="20932"/>
                  <a:pt x="13782" y="20902"/>
                  <a:pt x="13945" y="20968"/>
                </a:cubicBezTo>
                <a:cubicBezTo>
                  <a:pt x="14071" y="21019"/>
                  <a:pt x="14079" y="21020"/>
                  <a:pt x="14244" y="20967"/>
                </a:cubicBezTo>
                <a:cubicBezTo>
                  <a:pt x="14425" y="20908"/>
                  <a:pt x="14445" y="20869"/>
                  <a:pt x="14366" y="20717"/>
                </a:cubicBezTo>
                <a:cubicBezTo>
                  <a:pt x="14340" y="20668"/>
                  <a:pt x="14330" y="20606"/>
                  <a:pt x="14345" y="20582"/>
                </a:cubicBezTo>
                <a:cubicBezTo>
                  <a:pt x="14367" y="20543"/>
                  <a:pt x="14388" y="20545"/>
                  <a:pt x="14516" y="20597"/>
                </a:cubicBezTo>
                <a:cubicBezTo>
                  <a:pt x="14646" y="20651"/>
                  <a:pt x="14664" y="20652"/>
                  <a:pt x="14688" y="20611"/>
                </a:cubicBezTo>
                <a:cubicBezTo>
                  <a:pt x="14703" y="20585"/>
                  <a:pt x="14740" y="20571"/>
                  <a:pt x="14771" y="20578"/>
                </a:cubicBezTo>
                <a:cubicBezTo>
                  <a:pt x="14802" y="20586"/>
                  <a:pt x="14871" y="20571"/>
                  <a:pt x="14926" y="20544"/>
                </a:cubicBezTo>
                <a:cubicBezTo>
                  <a:pt x="15009" y="20502"/>
                  <a:pt x="15018" y="20484"/>
                  <a:pt x="14977" y="20434"/>
                </a:cubicBezTo>
                <a:cubicBezTo>
                  <a:pt x="14911" y="20351"/>
                  <a:pt x="14982" y="20329"/>
                  <a:pt x="15140" y="20383"/>
                </a:cubicBezTo>
                <a:cubicBezTo>
                  <a:pt x="15309" y="20441"/>
                  <a:pt x="15444" y="20438"/>
                  <a:pt x="15563" y="20372"/>
                </a:cubicBezTo>
                <a:cubicBezTo>
                  <a:pt x="15683" y="20305"/>
                  <a:pt x="15685" y="20233"/>
                  <a:pt x="15570" y="20071"/>
                </a:cubicBezTo>
                <a:cubicBezTo>
                  <a:pt x="15451" y="19902"/>
                  <a:pt x="15488" y="19871"/>
                  <a:pt x="15720" y="19946"/>
                </a:cubicBezTo>
                <a:lnTo>
                  <a:pt x="15906" y="20006"/>
                </a:lnTo>
                <a:lnTo>
                  <a:pt x="15998" y="19945"/>
                </a:lnTo>
                <a:cubicBezTo>
                  <a:pt x="16048" y="19911"/>
                  <a:pt x="16118" y="19884"/>
                  <a:pt x="16154" y="19884"/>
                </a:cubicBezTo>
                <a:cubicBezTo>
                  <a:pt x="16244" y="19884"/>
                  <a:pt x="16235" y="19830"/>
                  <a:pt x="16113" y="19645"/>
                </a:cubicBezTo>
                <a:cubicBezTo>
                  <a:pt x="15995" y="19468"/>
                  <a:pt x="16022" y="19430"/>
                  <a:pt x="16215" y="19497"/>
                </a:cubicBezTo>
                <a:cubicBezTo>
                  <a:pt x="16393" y="19558"/>
                  <a:pt x="16459" y="19552"/>
                  <a:pt x="16627" y="19462"/>
                </a:cubicBezTo>
                <a:cubicBezTo>
                  <a:pt x="16733" y="19406"/>
                  <a:pt x="16814" y="19387"/>
                  <a:pt x="16917" y="19393"/>
                </a:cubicBezTo>
                <a:cubicBezTo>
                  <a:pt x="17024" y="19399"/>
                  <a:pt x="17085" y="19383"/>
                  <a:pt x="17164" y="19326"/>
                </a:cubicBezTo>
                <a:lnTo>
                  <a:pt x="17269" y="19251"/>
                </a:lnTo>
                <a:lnTo>
                  <a:pt x="17147" y="19095"/>
                </a:lnTo>
                <a:cubicBezTo>
                  <a:pt x="16996" y="18903"/>
                  <a:pt x="17033" y="18842"/>
                  <a:pt x="17278" y="18888"/>
                </a:cubicBezTo>
                <a:cubicBezTo>
                  <a:pt x="17416" y="18913"/>
                  <a:pt x="17444" y="18908"/>
                  <a:pt x="17553" y="18838"/>
                </a:cubicBezTo>
                <a:cubicBezTo>
                  <a:pt x="17620" y="18795"/>
                  <a:pt x="17681" y="18733"/>
                  <a:pt x="17688" y="18700"/>
                </a:cubicBezTo>
                <a:cubicBezTo>
                  <a:pt x="17698" y="18655"/>
                  <a:pt x="17737" y="18637"/>
                  <a:pt x="17840" y="18631"/>
                </a:cubicBezTo>
                <a:cubicBezTo>
                  <a:pt x="17937" y="18624"/>
                  <a:pt x="18007" y="18595"/>
                  <a:pt x="18072" y="18534"/>
                </a:cubicBezTo>
                <a:cubicBezTo>
                  <a:pt x="18162" y="18450"/>
                  <a:pt x="18163" y="18444"/>
                  <a:pt x="18091" y="18363"/>
                </a:cubicBezTo>
                <a:cubicBezTo>
                  <a:pt x="18045" y="18311"/>
                  <a:pt x="18029" y="18260"/>
                  <a:pt x="18050" y="18230"/>
                </a:cubicBezTo>
                <a:cubicBezTo>
                  <a:pt x="18068" y="18203"/>
                  <a:pt x="18084" y="18156"/>
                  <a:pt x="18085" y="18124"/>
                </a:cubicBezTo>
                <a:cubicBezTo>
                  <a:pt x="18087" y="18074"/>
                  <a:pt x="18113" y="18068"/>
                  <a:pt x="18286" y="18077"/>
                </a:cubicBezTo>
                <a:cubicBezTo>
                  <a:pt x="18462" y="18085"/>
                  <a:pt x="18491" y="18077"/>
                  <a:pt x="18564" y="18005"/>
                </a:cubicBezTo>
                <a:cubicBezTo>
                  <a:pt x="18660" y="17908"/>
                  <a:pt x="18652" y="17872"/>
                  <a:pt x="18510" y="17749"/>
                </a:cubicBezTo>
                <a:cubicBezTo>
                  <a:pt x="18384" y="17638"/>
                  <a:pt x="18409" y="17590"/>
                  <a:pt x="18579" y="17613"/>
                </a:cubicBezTo>
                <a:cubicBezTo>
                  <a:pt x="18681" y="17627"/>
                  <a:pt x="18719" y="17613"/>
                  <a:pt x="18814" y="17531"/>
                </a:cubicBezTo>
                <a:cubicBezTo>
                  <a:pt x="18950" y="17412"/>
                  <a:pt x="18951" y="17401"/>
                  <a:pt x="18836" y="17320"/>
                </a:cubicBezTo>
                <a:cubicBezTo>
                  <a:pt x="18695" y="17220"/>
                  <a:pt x="18764" y="17192"/>
                  <a:pt x="19095" y="17213"/>
                </a:cubicBezTo>
                <a:cubicBezTo>
                  <a:pt x="19368" y="17230"/>
                  <a:pt x="19391" y="17226"/>
                  <a:pt x="19457" y="17163"/>
                </a:cubicBezTo>
                <a:cubicBezTo>
                  <a:pt x="19558" y="17067"/>
                  <a:pt x="19545" y="17010"/>
                  <a:pt x="19400" y="16899"/>
                </a:cubicBezTo>
                <a:cubicBezTo>
                  <a:pt x="19259" y="16793"/>
                  <a:pt x="19268" y="16765"/>
                  <a:pt x="19446" y="16765"/>
                </a:cubicBezTo>
                <a:cubicBezTo>
                  <a:pt x="19536" y="16765"/>
                  <a:pt x="19581" y="16744"/>
                  <a:pt x="19633" y="16675"/>
                </a:cubicBezTo>
                <a:cubicBezTo>
                  <a:pt x="19670" y="16626"/>
                  <a:pt x="19700" y="16571"/>
                  <a:pt x="19700" y="16555"/>
                </a:cubicBezTo>
                <a:cubicBezTo>
                  <a:pt x="19700" y="16538"/>
                  <a:pt x="19600" y="16457"/>
                  <a:pt x="19479" y="16376"/>
                </a:cubicBezTo>
                <a:cubicBezTo>
                  <a:pt x="19358" y="16294"/>
                  <a:pt x="19271" y="16215"/>
                  <a:pt x="19285" y="16201"/>
                </a:cubicBezTo>
                <a:cubicBezTo>
                  <a:pt x="19299" y="16186"/>
                  <a:pt x="19413" y="16179"/>
                  <a:pt x="19539" y="16186"/>
                </a:cubicBezTo>
                <a:lnTo>
                  <a:pt x="19769" y="16199"/>
                </a:lnTo>
                <a:lnTo>
                  <a:pt x="19846" y="16074"/>
                </a:lnTo>
                <a:cubicBezTo>
                  <a:pt x="19974" y="15869"/>
                  <a:pt x="19981" y="15863"/>
                  <a:pt x="20119" y="15873"/>
                </a:cubicBezTo>
                <a:cubicBezTo>
                  <a:pt x="20224" y="15879"/>
                  <a:pt x="20264" y="15864"/>
                  <a:pt x="20334" y="15791"/>
                </a:cubicBezTo>
                <a:cubicBezTo>
                  <a:pt x="20441" y="15677"/>
                  <a:pt x="20417" y="15613"/>
                  <a:pt x="20228" y="15509"/>
                </a:cubicBezTo>
                <a:cubicBezTo>
                  <a:pt x="20074" y="15425"/>
                  <a:pt x="20085" y="15396"/>
                  <a:pt x="20275" y="15386"/>
                </a:cubicBezTo>
                <a:cubicBezTo>
                  <a:pt x="20371" y="15380"/>
                  <a:pt x="20436" y="15338"/>
                  <a:pt x="20449" y="15273"/>
                </a:cubicBezTo>
                <a:cubicBezTo>
                  <a:pt x="20451" y="15262"/>
                  <a:pt x="20466" y="15244"/>
                  <a:pt x="20484" y="15232"/>
                </a:cubicBezTo>
                <a:cubicBezTo>
                  <a:pt x="20549" y="15188"/>
                  <a:pt x="20513" y="15106"/>
                  <a:pt x="20409" y="15060"/>
                </a:cubicBezTo>
                <a:cubicBezTo>
                  <a:pt x="20350" y="15035"/>
                  <a:pt x="20312" y="15004"/>
                  <a:pt x="20324" y="14991"/>
                </a:cubicBezTo>
                <a:cubicBezTo>
                  <a:pt x="20335" y="14979"/>
                  <a:pt x="20459" y="14960"/>
                  <a:pt x="20598" y="14949"/>
                </a:cubicBezTo>
                <a:cubicBezTo>
                  <a:pt x="20810" y="14932"/>
                  <a:pt x="20857" y="14918"/>
                  <a:pt x="20898" y="14859"/>
                </a:cubicBezTo>
                <a:cubicBezTo>
                  <a:pt x="20983" y="14734"/>
                  <a:pt x="20954" y="14686"/>
                  <a:pt x="20727" y="14577"/>
                </a:cubicBezTo>
                <a:cubicBezTo>
                  <a:pt x="20482" y="14460"/>
                  <a:pt x="20489" y="14418"/>
                  <a:pt x="20757" y="14402"/>
                </a:cubicBezTo>
                <a:cubicBezTo>
                  <a:pt x="20957" y="14390"/>
                  <a:pt x="20991" y="14368"/>
                  <a:pt x="21017" y="14230"/>
                </a:cubicBezTo>
                <a:cubicBezTo>
                  <a:pt x="21037" y="14123"/>
                  <a:pt x="21030" y="14116"/>
                  <a:pt x="20818" y="14025"/>
                </a:cubicBezTo>
                <a:cubicBezTo>
                  <a:pt x="20579" y="13923"/>
                  <a:pt x="20572" y="13876"/>
                  <a:pt x="20795" y="13876"/>
                </a:cubicBezTo>
                <a:cubicBezTo>
                  <a:pt x="20922" y="13876"/>
                  <a:pt x="20946" y="13864"/>
                  <a:pt x="20990" y="13775"/>
                </a:cubicBezTo>
                <a:cubicBezTo>
                  <a:pt x="21025" y="13704"/>
                  <a:pt x="21087" y="13658"/>
                  <a:pt x="21202" y="13619"/>
                </a:cubicBezTo>
                <a:cubicBezTo>
                  <a:pt x="21320" y="13579"/>
                  <a:pt x="21371" y="13540"/>
                  <a:pt x="21391" y="13477"/>
                </a:cubicBezTo>
                <a:cubicBezTo>
                  <a:pt x="21421" y="13377"/>
                  <a:pt x="21390" y="13304"/>
                  <a:pt x="21317" y="13304"/>
                </a:cubicBezTo>
                <a:cubicBezTo>
                  <a:pt x="21289" y="13304"/>
                  <a:pt x="21201" y="13274"/>
                  <a:pt x="21123" y="13238"/>
                </a:cubicBezTo>
                <a:cubicBezTo>
                  <a:pt x="20991" y="13178"/>
                  <a:pt x="20978" y="13160"/>
                  <a:pt x="20974" y="13016"/>
                </a:cubicBezTo>
                <a:lnTo>
                  <a:pt x="20970" y="12860"/>
                </a:lnTo>
                <a:lnTo>
                  <a:pt x="21153" y="12835"/>
                </a:lnTo>
                <a:cubicBezTo>
                  <a:pt x="21320" y="12811"/>
                  <a:pt x="21336" y="12800"/>
                  <a:pt x="21360" y="12701"/>
                </a:cubicBezTo>
                <a:cubicBezTo>
                  <a:pt x="21375" y="12639"/>
                  <a:pt x="21429" y="12568"/>
                  <a:pt x="21488" y="12534"/>
                </a:cubicBezTo>
                <a:cubicBezTo>
                  <a:pt x="21558" y="12493"/>
                  <a:pt x="21591" y="12445"/>
                  <a:pt x="21590" y="12381"/>
                </a:cubicBezTo>
                <a:cubicBezTo>
                  <a:pt x="21589" y="12302"/>
                  <a:pt x="21560" y="12276"/>
                  <a:pt x="21395" y="12210"/>
                </a:cubicBezTo>
                <a:cubicBezTo>
                  <a:pt x="21209" y="12134"/>
                  <a:pt x="21202" y="12127"/>
                  <a:pt x="21214" y="12010"/>
                </a:cubicBezTo>
                <a:cubicBezTo>
                  <a:pt x="21226" y="11900"/>
                  <a:pt x="21243" y="11883"/>
                  <a:pt x="21387" y="11837"/>
                </a:cubicBezTo>
                <a:cubicBezTo>
                  <a:pt x="21537" y="11790"/>
                  <a:pt x="21548" y="11778"/>
                  <a:pt x="21548" y="11662"/>
                </a:cubicBezTo>
                <a:cubicBezTo>
                  <a:pt x="21548" y="11547"/>
                  <a:pt x="21537" y="11534"/>
                  <a:pt x="21409" y="11503"/>
                </a:cubicBezTo>
                <a:cubicBezTo>
                  <a:pt x="21009" y="11405"/>
                  <a:pt x="20955" y="11353"/>
                  <a:pt x="21184" y="11281"/>
                </a:cubicBezTo>
                <a:cubicBezTo>
                  <a:pt x="21337" y="11232"/>
                  <a:pt x="21341" y="11226"/>
                  <a:pt x="21321" y="11107"/>
                </a:cubicBezTo>
                <a:cubicBezTo>
                  <a:pt x="21308" y="11032"/>
                  <a:pt x="21269" y="10968"/>
                  <a:pt x="21220" y="10944"/>
                </a:cubicBezTo>
                <a:cubicBezTo>
                  <a:pt x="21124" y="10897"/>
                  <a:pt x="21155" y="10872"/>
                  <a:pt x="21391" y="10811"/>
                </a:cubicBezTo>
                <a:cubicBezTo>
                  <a:pt x="21551" y="10770"/>
                  <a:pt x="21571" y="10753"/>
                  <a:pt x="21583" y="10659"/>
                </a:cubicBezTo>
                <a:cubicBezTo>
                  <a:pt x="21600" y="10525"/>
                  <a:pt x="21550" y="10485"/>
                  <a:pt x="21313" y="10446"/>
                </a:cubicBezTo>
                <a:cubicBezTo>
                  <a:pt x="21209" y="10428"/>
                  <a:pt x="21111" y="10402"/>
                  <a:pt x="21097" y="10386"/>
                </a:cubicBezTo>
                <a:cubicBezTo>
                  <a:pt x="21083" y="10371"/>
                  <a:pt x="21140" y="10329"/>
                  <a:pt x="21223" y="10293"/>
                </a:cubicBezTo>
                <a:cubicBezTo>
                  <a:pt x="21377" y="10227"/>
                  <a:pt x="21397" y="10184"/>
                  <a:pt x="21338" y="10043"/>
                </a:cubicBezTo>
                <a:cubicBezTo>
                  <a:pt x="21314" y="9985"/>
                  <a:pt x="21261" y="9964"/>
                  <a:pt x="21031" y="9925"/>
                </a:cubicBezTo>
                <a:cubicBezTo>
                  <a:pt x="20861" y="9896"/>
                  <a:pt x="20753" y="9863"/>
                  <a:pt x="20753" y="9840"/>
                </a:cubicBezTo>
                <a:cubicBezTo>
                  <a:pt x="20753" y="9819"/>
                  <a:pt x="20835" y="9764"/>
                  <a:pt x="20935" y="9719"/>
                </a:cubicBezTo>
                <a:cubicBezTo>
                  <a:pt x="21134" y="9630"/>
                  <a:pt x="21161" y="9568"/>
                  <a:pt x="21056" y="9434"/>
                </a:cubicBezTo>
                <a:cubicBezTo>
                  <a:pt x="20997" y="9359"/>
                  <a:pt x="21000" y="9352"/>
                  <a:pt x="21121" y="9293"/>
                </a:cubicBezTo>
                <a:cubicBezTo>
                  <a:pt x="21257" y="9225"/>
                  <a:pt x="21275" y="9170"/>
                  <a:pt x="21198" y="9058"/>
                </a:cubicBezTo>
                <a:cubicBezTo>
                  <a:pt x="21161" y="9004"/>
                  <a:pt x="21105" y="8981"/>
                  <a:pt x="20971" y="8968"/>
                </a:cubicBezTo>
                <a:cubicBezTo>
                  <a:pt x="20874" y="8958"/>
                  <a:pt x="20746" y="8925"/>
                  <a:pt x="20687" y="8895"/>
                </a:cubicBezTo>
                <a:lnTo>
                  <a:pt x="20581" y="8841"/>
                </a:lnTo>
                <a:lnTo>
                  <a:pt x="20749" y="8746"/>
                </a:lnTo>
                <a:cubicBezTo>
                  <a:pt x="20902" y="8659"/>
                  <a:pt x="20913" y="8642"/>
                  <a:pt x="20887" y="8548"/>
                </a:cubicBezTo>
                <a:cubicBezTo>
                  <a:pt x="20849" y="8412"/>
                  <a:pt x="20804" y="8393"/>
                  <a:pt x="20480" y="8374"/>
                </a:cubicBezTo>
                <a:cubicBezTo>
                  <a:pt x="20105" y="8353"/>
                  <a:pt x="20074" y="8321"/>
                  <a:pt x="20318" y="8207"/>
                </a:cubicBezTo>
                <a:cubicBezTo>
                  <a:pt x="20427" y="8156"/>
                  <a:pt x="20516" y="8105"/>
                  <a:pt x="20516" y="8095"/>
                </a:cubicBezTo>
                <a:cubicBezTo>
                  <a:pt x="20516" y="8084"/>
                  <a:pt x="20489" y="8023"/>
                  <a:pt x="20456" y="7960"/>
                </a:cubicBezTo>
                <a:cubicBezTo>
                  <a:pt x="20397" y="7849"/>
                  <a:pt x="20399" y="7842"/>
                  <a:pt x="20499" y="7780"/>
                </a:cubicBezTo>
                <a:cubicBezTo>
                  <a:pt x="20614" y="7708"/>
                  <a:pt x="20634" y="7593"/>
                  <a:pt x="20546" y="7513"/>
                </a:cubicBezTo>
                <a:cubicBezTo>
                  <a:pt x="20506" y="7476"/>
                  <a:pt x="20421" y="7460"/>
                  <a:pt x="20235" y="7455"/>
                </a:cubicBezTo>
                <a:cubicBezTo>
                  <a:pt x="19999" y="7448"/>
                  <a:pt x="19976" y="7441"/>
                  <a:pt x="19937" y="7368"/>
                </a:cubicBezTo>
                <a:cubicBezTo>
                  <a:pt x="19900" y="7299"/>
                  <a:pt x="19910" y="7281"/>
                  <a:pt x="20023" y="7221"/>
                </a:cubicBezTo>
                <a:cubicBezTo>
                  <a:pt x="20136" y="7162"/>
                  <a:pt x="20144" y="7146"/>
                  <a:pt x="20097" y="7096"/>
                </a:cubicBezTo>
                <a:cubicBezTo>
                  <a:pt x="20024" y="7018"/>
                  <a:pt x="20030" y="6952"/>
                  <a:pt x="20116" y="6889"/>
                </a:cubicBezTo>
                <a:cubicBezTo>
                  <a:pt x="20184" y="6839"/>
                  <a:pt x="20182" y="6830"/>
                  <a:pt x="20096" y="6730"/>
                </a:cubicBezTo>
                <a:cubicBezTo>
                  <a:pt x="20013" y="6634"/>
                  <a:pt x="19986" y="6623"/>
                  <a:pt x="19826" y="6623"/>
                </a:cubicBezTo>
                <a:cubicBezTo>
                  <a:pt x="19667" y="6623"/>
                  <a:pt x="19635" y="6611"/>
                  <a:pt x="19526" y="6509"/>
                </a:cubicBezTo>
                <a:cubicBezTo>
                  <a:pt x="19378" y="6371"/>
                  <a:pt x="19374" y="6347"/>
                  <a:pt x="19485" y="6280"/>
                </a:cubicBezTo>
                <a:cubicBezTo>
                  <a:pt x="19597" y="6212"/>
                  <a:pt x="19594" y="6128"/>
                  <a:pt x="19477" y="6045"/>
                </a:cubicBezTo>
                <a:cubicBezTo>
                  <a:pt x="19372" y="5971"/>
                  <a:pt x="19186" y="5960"/>
                  <a:pt x="18923" y="6012"/>
                </a:cubicBezTo>
                <a:cubicBezTo>
                  <a:pt x="18834" y="6030"/>
                  <a:pt x="18728" y="6036"/>
                  <a:pt x="18688" y="6026"/>
                </a:cubicBezTo>
                <a:cubicBezTo>
                  <a:pt x="18626" y="6010"/>
                  <a:pt x="18647" y="5984"/>
                  <a:pt x="18814" y="5872"/>
                </a:cubicBezTo>
                <a:cubicBezTo>
                  <a:pt x="19032" y="5725"/>
                  <a:pt x="19046" y="5696"/>
                  <a:pt x="18944" y="5593"/>
                </a:cubicBezTo>
                <a:cubicBezTo>
                  <a:pt x="18882" y="5530"/>
                  <a:pt x="18882" y="5518"/>
                  <a:pt x="18944" y="5459"/>
                </a:cubicBezTo>
                <a:cubicBezTo>
                  <a:pt x="19036" y="5372"/>
                  <a:pt x="19030" y="5316"/>
                  <a:pt x="18920" y="5238"/>
                </a:cubicBezTo>
                <a:cubicBezTo>
                  <a:pt x="18838" y="5179"/>
                  <a:pt x="18802" y="5174"/>
                  <a:pt x="18582" y="5190"/>
                </a:cubicBezTo>
                <a:cubicBezTo>
                  <a:pt x="18351" y="5208"/>
                  <a:pt x="18332" y="5204"/>
                  <a:pt x="18264" y="5135"/>
                </a:cubicBezTo>
                <a:cubicBezTo>
                  <a:pt x="18196" y="5065"/>
                  <a:pt x="18196" y="5058"/>
                  <a:pt x="18280" y="4980"/>
                </a:cubicBezTo>
                <a:cubicBezTo>
                  <a:pt x="18400" y="4867"/>
                  <a:pt x="18390" y="4795"/>
                  <a:pt x="18239" y="4711"/>
                </a:cubicBezTo>
                <a:lnTo>
                  <a:pt x="18111" y="4640"/>
                </a:lnTo>
                <a:lnTo>
                  <a:pt x="17842" y="4695"/>
                </a:lnTo>
                <a:cubicBezTo>
                  <a:pt x="17473" y="4769"/>
                  <a:pt x="17429" y="4751"/>
                  <a:pt x="17592" y="4594"/>
                </a:cubicBezTo>
                <a:cubicBezTo>
                  <a:pt x="17664" y="4524"/>
                  <a:pt x="17722" y="4451"/>
                  <a:pt x="17722" y="4432"/>
                </a:cubicBezTo>
                <a:cubicBezTo>
                  <a:pt x="17723" y="4413"/>
                  <a:pt x="17650" y="4356"/>
                  <a:pt x="17562" y="4306"/>
                </a:cubicBezTo>
                <a:lnTo>
                  <a:pt x="17402" y="4213"/>
                </a:lnTo>
                <a:lnTo>
                  <a:pt x="17486" y="4110"/>
                </a:lnTo>
                <a:lnTo>
                  <a:pt x="17568" y="4008"/>
                </a:lnTo>
                <a:lnTo>
                  <a:pt x="17467" y="3935"/>
                </a:lnTo>
                <a:cubicBezTo>
                  <a:pt x="17348" y="3851"/>
                  <a:pt x="17213" y="3843"/>
                  <a:pt x="16950" y="3905"/>
                </a:cubicBezTo>
                <a:cubicBezTo>
                  <a:pt x="16850" y="3929"/>
                  <a:pt x="16751" y="3941"/>
                  <a:pt x="16730" y="3932"/>
                </a:cubicBezTo>
                <a:cubicBezTo>
                  <a:pt x="16709" y="3923"/>
                  <a:pt x="16739" y="3856"/>
                  <a:pt x="16798" y="3783"/>
                </a:cubicBezTo>
                <a:lnTo>
                  <a:pt x="16904" y="3650"/>
                </a:lnTo>
                <a:lnTo>
                  <a:pt x="16809" y="3582"/>
                </a:lnTo>
                <a:cubicBezTo>
                  <a:pt x="16644" y="3465"/>
                  <a:pt x="16601" y="3462"/>
                  <a:pt x="16310" y="3550"/>
                </a:cubicBezTo>
                <a:cubicBezTo>
                  <a:pt x="16160" y="3596"/>
                  <a:pt x="16021" y="3626"/>
                  <a:pt x="16001" y="3618"/>
                </a:cubicBezTo>
                <a:cubicBezTo>
                  <a:pt x="15981" y="3610"/>
                  <a:pt x="16010" y="3548"/>
                  <a:pt x="16066" y="3481"/>
                </a:cubicBezTo>
                <a:cubicBezTo>
                  <a:pt x="16172" y="3355"/>
                  <a:pt x="16154" y="3262"/>
                  <a:pt x="16025" y="3262"/>
                </a:cubicBezTo>
                <a:cubicBezTo>
                  <a:pt x="15992" y="3262"/>
                  <a:pt x="15947" y="3240"/>
                  <a:pt x="15925" y="3214"/>
                </a:cubicBezTo>
                <a:cubicBezTo>
                  <a:pt x="15901" y="3185"/>
                  <a:pt x="15857" y="3174"/>
                  <a:pt x="15813" y="3185"/>
                </a:cubicBezTo>
                <a:cubicBezTo>
                  <a:pt x="15702" y="3214"/>
                  <a:pt x="15691" y="3142"/>
                  <a:pt x="15783" y="2999"/>
                </a:cubicBezTo>
                <a:cubicBezTo>
                  <a:pt x="15875" y="2856"/>
                  <a:pt x="15859" y="2820"/>
                  <a:pt x="15682" y="2759"/>
                </a:cubicBezTo>
                <a:cubicBezTo>
                  <a:pt x="15522" y="2703"/>
                  <a:pt x="15478" y="2707"/>
                  <a:pt x="15255" y="2790"/>
                </a:cubicBezTo>
                <a:cubicBezTo>
                  <a:pt x="15150" y="2829"/>
                  <a:pt x="15053" y="2849"/>
                  <a:pt x="15040" y="2835"/>
                </a:cubicBezTo>
                <a:cubicBezTo>
                  <a:pt x="15027" y="2821"/>
                  <a:pt x="15045" y="2762"/>
                  <a:pt x="15082" y="2703"/>
                </a:cubicBezTo>
                <a:cubicBezTo>
                  <a:pt x="15154" y="2589"/>
                  <a:pt x="15140" y="2518"/>
                  <a:pt x="15046" y="2518"/>
                </a:cubicBezTo>
                <a:cubicBezTo>
                  <a:pt x="14930" y="2518"/>
                  <a:pt x="14798" y="2389"/>
                  <a:pt x="14810" y="2287"/>
                </a:cubicBezTo>
                <a:cubicBezTo>
                  <a:pt x="14820" y="2210"/>
                  <a:pt x="14804" y="2189"/>
                  <a:pt x="14736" y="2180"/>
                </a:cubicBezTo>
                <a:cubicBezTo>
                  <a:pt x="14688" y="2174"/>
                  <a:pt x="14616" y="2148"/>
                  <a:pt x="14575" y="2124"/>
                </a:cubicBezTo>
                <a:cubicBezTo>
                  <a:pt x="14508" y="2084"/>
                  <a:pt x="14485" y="2087"/>
                  <a:pt x="14335" y="2153"/>
                </a:cubicBezTo>
                <a:cubicBezTo>
                  <a:pt x="14113" y="2251"/>
                  <a:pt x="13958" y="2266"/>
                  <a:pt x="13973" y="2189"/>
                </a:cubicBezTo>
                <a:cubicBezTo>
                  <a:pt x="13979" y="2157"/>
                  <a:pt x="13996" y="2070"/>
                  <a:pt x="14011" y="1995"/>
                </a:cubicBezTo>
                <a:cubicBezTo>
                  <a:pt x="14034" y="1881"/>
                  <a:pt x="14028" y="1861"/>
                  <a:pt x="13975" y="1875"/>
                </a:cubicBezTo>
                <a:cubicBezTo>
                  <a:pt x="13940" y="1884"/>
                  <a:pt x="13886" y="1871"/>
                  <a:pt x="13856" y="1847"/>
                </a:cubicBezTo>
                <a:cubicBezTo>
                  <a:pt x="13769" y="1776"/>
                  <a:pt x="13624" y="1794"/>
                  <a:pt x="13412" y="1902"/>
                </a:cubicBezTo>
                <a:cubicBezTo>
                  <a:pt x="13302" y="1958"/>
                  <a:pt x="13204" y="1990"/>
                  <a:pt x="13189" y="1975"/>
                </a:cubicBezTo>
                <a:cubicBezTo>
                  <a:pt x="13175" y="1959"/>
                  <a:pt x="13187" y="1894"/>
                  <a:pt x="13215" y="1830"/>
                </a:cubicBezTo>
                <a:cubicBezTo>
                  <a:pt x="13282" y="1682"/>
                  <a:pt x="13231" y="1639"/>
                  <a:pt x="13042" y="1683"/>
                </a:cubicBezTo>
                <a:cubicBezTo>
                  <a:pt x="12890" y="1718"/>
                  <a:pt x="12828" y="1682"/>
                  <a:pt x="12916" y="1611"/>
                </a:cubicBezTo>
                <a:cubicBezTo>
                  <a:pt x="12966" y="1571"/>
                  <a:pt x="12961" y="1568"/>
                  <a:pt x="12876" y="1586"/>
                </a:cubicBezTo>
                <a:cubicBezTo>
                  <a:pt x="12755" y="1611"/>
                  <a:pt x="12711" y="1550"/>
                  <a:pt x="12769" y="1438"/>
                </a:cubicBezTo>
                <a:cubicBezTo>
                  <a:pt x="12827" y="1326"/>
                  <a:pt x="12793" y="1287"/>
                  <a:pt x="12635" y="1287"/>
                </a:cubicBezTo>
                <a:cubicBezTo>
                  <a:pt x="12559" y="1287"/>
                  <a:pt x="12476" y="1274"/>
                  <a:pt x="12450" y="1256"/>
                </a:cubicBezTo>
                <a:cubicBezTo>
                  <a:pt x="12395" y="1220"/>
                  <a:pt x="12201" y="1291"/>
                  <a:pt x="12160" y="1364"/>
                </a:cubicBezTo>
                <a:cubicBezTo>
                  <a:pt x="12140" y="1398"/>
                  <a:pt x="12121" y="1401"/>
                  <a:pt x="12074" y="1375"/>
                </a:cubicBezTo>
                <a:cubicBezTo>
                  <a:pt x="12029" y="1350"/>
                  <a:pt x="12024" y="1318"/>
                  <a:pt x="12052" y="1253"/>
                </a:cubicBezTo>
                <a:cubicBezTo>
                  <a:pt x="12101" y="1138"/>
                  <a:pt x="12074" y="1114"/>
                  <a:pt x="11917" y="1135"/>
                </a:cubicBezTo>
                <a:cubicBezTo>
                  <a:pt x="11809" y="1149"/>
                  <a:pt x="11783" y="1142"/>
                  <a:pt x="11763" y="1091"/>
                </a:cubicBezTo>
                <a:cubicBezTo>
                  <a:pt x="11749" y="1058"/>
                  <a:pt x="11725" y="1030"/>
                  <a:pt x="11708" y="1030"/>
                </a:cubicBezTo>
                <a:cubicBezTo>
                  <a:pt x="11654" y="1030"/>
                  <a:pt x="11331" y="1243"/>
                  <a:pt x="11302" y="1298"/>
                </a:cubicBezTo>
                <a:cubicBezTo>
                  <a:pt x="11280" y="1342"/>
                  <a:pt x="11264" y="1345"/>
                  <a:pt x="11211" y="1315"/>
                </a:cubicBezTo>
                <a:cubicBezTo>
                  <a:pt x="11161" y="1288"/>
                  <a:pt x="11152" y="1246"/>
                  <a:pt x="11173" y="1138"/>
                </a:cubicBezTo>
                <a:cubicBezTo>
                  <a:pt x="11203" y="986"/>
                  <a:pt x="11141" y="916"/>
                  <a:pt x="11030" y="977"/>
                </a:cubicBezTo>
                <a:cubicBezTo>
                  <a:pt x="11000" y="994"/>
                  <a:pt x="10945" y="1000"/>
                  <a:pt x="10906" y="990"/>
                </a:cubicBezTo>
                <a:cubicBezTo>
                  <a:pt x="10852" y="976"/>
                  <a:pt x="10847" y="963"/>
                  <a:pt x="10886" y="932"/>
                </a:cubicBezTo>
                <a:cubicBezTo>
                  <a:pt x="10927" y="899"/>
                  <a:pt x="10918" y="890"/>
                  <a:pt x="10838" y="882"/>
                </a:cubicBezTo>
                <a:cubicBezTo>
                  <a:pt x="10759" y="875"/>
                  <a:pt x="10734" y="850"/>
                  <a:pt x="10717" y="765"/>
                </a:cubicBezTo>
                <a:cubicBezTo>
                  <a:pt x="10701" y="682"/>
                  <a:pt x="10667" y="647"/>
                  <a:pt x="10573" y="614"/>
                </a:cubicBezTo>
                <a:cubicBezTo>
                  <a:pt x="10408" y="558"/>
                  <a:pt x="10414" y="557"/>
                  <a:pt x="10170" y="686"/>
                </a:cubicBezTo>
                <a:cubicBezTo>
                  <a:pt x="10052" y="749"/>
                  <a:pt x="9943" y="791"/>
                  <a:pt x="9928" y="781"/>
                </a:cubicBezTo>
                <a:cubicBezTo>
                  <a:pt x="9913" y="771"/>
                  <a:pt x="9901" y="714"/>
                  <a:pt x="9901" y="655"/>
                </a:cubicBezTo>
                <a:cubicBezTo>
                  <a:pt x="9901" y="528"/>
                  <a:pt x="9853" y="499"/>
                  <a:pt x="9728" y="550"/>
                </a:cubicBezTo>
                <a:cubicBezTo>
                  <a:pt x="9649" y="582"/>
                  <a:pt x="9627" y="578"/>
                  <a:pt x="9559" y="523"/>
                </a:cubicBezTo>
                <a:lnTo>
                  <a:pt x="9482" y="461"/>
                </a:lnTo>
                <a:lnTo>
                  <a:pt x="9344" y="575"/>
                </a:lnTo>
                <a:cubicBezTo>
                  <a:pt x="9186" y="705"/>
                  <a:pt x="9105" y="707"/>
                  <a:pt x="9105" y="580"/>
                </a:cubicBezTo>
                <a:cubicBezTo>
                  <a:pt x="9105" y="463"/>
                  <a:pt x="9060" y="438"/>
                  <a:pt x="8959" y="498"/>
                </a:cubicBezTo>
                <a:cubicBezTo>
                  <a:pt x="8880" y="546"/>
                  <a:pt x="8872" y="546"/>
                  <a:pt x="8781" y="485"/>
                </a:cubicBezTo>
                <a:lnTo>
                  <a:pt x="8685" y="421"/>
                </a:lnTo>
                <a:lnTo>
                  <a:pt x="8610" y="486"/>
                </a:lnTo>
                <a:cubicBezTo>
                  <a:pt x="8505" y="579"/>
                  <a:pt x="8453" y="541"/>
                  <a:pt x="8430" y="355"/>
                </a:cubicBezTo>
                <a:cubicBezTo>
                  <a:pt x="8409" y="182"/>
                  <a:pt x="8354" y="140"/>
                  <a:pt x="8134" y="124"/>
                </a:cubicBezTo>
                <a:cubicBezTo>
                  <a:pt x="8048" y="118"/>
                  <a:pt x="7991" y="142"/>
                  <a:pt x="7884" y="230"/>
                </a:cubicBezTo>
                <a:cubicBezTo>
                  <a:pt x="7808" y="293"/>
                  <a:pt x="7730" y="338"/>
                  <a:pt x="7711" y="330"/>
                </a:cubicBezTo>
                <a:cubicBezTo>
                  <a:pt x="7691" y="322"/>
                  <a:pt x="7663" y="270"/>
                  <a:pt x="7647" y="215"/>
                </a:cubicBezTo>
                <a:cubicBezTo>
                  <a:pt x="7617" y="106"/>
                  <a:pt x="7555" y="87"/>
                  <a:pt x="7473" y="162"/>
                </a:cubicBezTo>
                <a:cubicBezTo>
                  <a:pt x="7415" y="214"/>
                  <a:pt x="7322" y="192"/>
                  <a:pt x="7322" y="125"/>
                </a:cubicBezTo>
                <a:cubicBezTo>
                  <a:pt x="7322" y="65"/>
                  <a:pt x="7191" y="87"/>
                  <a:pt x="7133" y="157"/>
                </a:cubicBezTo>
                <a:cubicBezTo>
                  <a:pt x="6944" y="383"/>
                  <a:pt x="6838" y="415"/>
                  <a:pt x="6838" y="246"/>
                </a:cubicBezTo>
                <a:cubicBezTo>
                  <a:pt x="6838" y="206"/>
                  <a:pt x="6812" y="158"/>
                  <a:pt x="6780" y="140"/>
                </a:cubicBezTo>
                <a:cubicBezTo>
                  <a:pt x="6734" y="115"/>
                  <a:pt x="6712" y="125"/>
                  <a:pt x="6677" y="185"/>
                </a:cubicBezTo>
                <a:cubicBezTo>
                  <a:pt x="6626" y="274"/>
                  <a:pt x="6484" y="275"/>
                  <a:pt x="6484" y="187"/>
                </a:cubicBezTo>
                <a:cubicBezTo>
                  <a:pt x="6484" y="157"/>
                  <a:pt x="6439" y="102"/>
                  <a:pt x="6385" y="66"/>
                </a:cubicBezTo>
                <a:lnTo>
                  <a:pt x="6286" y="0"/>
                </a:lnTo>
                <a:lnTo>
                  <a:pt x="3129" y="0"/>
                </a:lnTo>
                <a:lnTo>
                  <a:pt x="0" y="0"/>
                </a:lnTo>
                <a:close/>
                <a:moveTo>
                  <a:pt x="19143" y="601"/>
                </a:moveTo>
                <a:cubicBezTo>
                  <a:pt x="19120" y="601"/>
                  <a:pt x="19112" y="620"/>
                  <a:pt x="19126" y="644"/>
                </a:cubicBezTo>
                <a:cubicBezTo>
                  <a:pt x="19139" y="668"/>
                  <a:pt x="19158" y="687"/>
                  <a:pt x="19167" y="687"/>
                </a:cubicBezTo>
                <a:cubicBezTo>
                  <a:pt x="19176" y="687"/>
                  <a:pt x="19184" y="668"/>
                  <a:pt x="19184" y="644"/>
                </a:cubicBezTo>
                <a:cubicBezTo>
                  <a:pt x="19184" y="620"/>
                  <a:pt x="19166" y="601"/>
                  <a:pt x="19143" y="601"/>
                </a:cubicBezTo>
                <a:close/>
                <a:moveTo>
                  <a:pt x="19584" y="2761"/>
                </a:moveTo>
                <a:cubicBezTo>
                  <a:pt x="19576" y="2766"/>
                  <a:pt x="19571" y="2775"/>
                  <a:pt x="19571" y="2788"/>
                </a:cubicBezTo>
                <a:cubicBezTo>
                  <a:pt x="19571" y="2838"/>
                  <a:pt x="19597" y="2845"/>
                  <a:pt x="19634" y="2806"/>
                </a:cubicBezTo>
                <a:cubicBezTo>
                  <a:pt x="19647" y="2791"/>
                  <a:pt x="19638" y="2771"/>
                  <a:pt x="19614" y="2761"/>
                </a:cubicBezTo>
                <a:cubicBezTo>
                  <a:pt x="19602" y="2757"/>
                  <a:pt x="19592" y="2757"/>
                  <a:pt x="19584" y="276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87" name="62-Fondos-de-Pantalla-Abstractos-para-tus-dispositivos-54.jpg" descr="62-Fondos-de-Pantalla-Abstractos-para-tus-dispositivos-5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74766" y="-1"/>
            <a:ext cx="6350001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89" name="MODELAÇÃO…"/>
          <p:cNvSpPr txBox="1"/>
          <p:nvPr/>
        </p:nvSpPr>
        <p:spPr>
          <a:xfrm>
            <a:off x="19072388" y="10430585"/>
            <a:ext cx="2383038" cy="1656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GEOMÉTRICA </a:t>
            </a:r>
          </a:p>
          <a:p>
            <a:pPr algn="l">
              <a:defRPr sz="27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GENERATIVA</a:t>
            </a:r>
          </a:p>
        </p:txBody>
      </p:sp>
      <p:sp>
        <p:nvSpPr>
          <p:cNvPr id="290" name="MESTRADO INTEGRADO EM ARQUITETURA…"/>
          <p:cNvSpPr txBox="1"/>
          <p:nvPr/>
        </p:nvSpPr>
        <p:spPr>
          <a:xfrm>
            <a:off x="14328851" y="10501705"/>
            <a:ext cx="4634039" cy="15140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MESTRADO INTEGRADO EM ARQUITETURA</a:t>
            </a:r>
          </a:p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Docente</a:t>
            </a:r>
            <a:r>
              <a:t>: Doutor Pedro Gomes Januário</a:t>
            </a:r>
          </a:p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Ano letivo 2021-2022 1º Semestre</a:t>
            </a:r>
          </a:p>
        </p:txBody>
      </p:sp>
      <p:pic>
        <p:nvPicPr>
          <p:cNvPr id="291" name="ULISBOA.psd" descr="ULISBOA.ps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8132" y="10549654"/>
            <a:ext cx="3885355" cy="141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Logotipo_Faculdade Arquitetura_UL_alta resoluá∆o_ white letters.jpg" descr="Logotipo_Faculdade Arquitetura_UL_alta resoluá∆o_ white letters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982686" y="10501927"/>
            <a:ext cx="3157045" cy="1513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295" name="Modelação Paramétrica e Prototipagem Digital em Design"/>
          <p:cNvSpPr txBox="1"/>
          <p:nvPr/>
        </p:nvSpPr>
        <p:spPr>
          <a:xfrm>
            <a:off x="1280" y="10405185"/>
            <a:ext cx="25397441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Regular"/>
                <a:ea typeface="Antonio Regular"/>
                <a:cs typeface="Antonio Regular"/>
                <a:sym typeface="Antonio Regular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pic>
        <p:nvPicPr>
          <p:cNvPr id="296" name="c142dec24df6870da9945c412d854985.jpg" descr="c142dec24df6870da9945c412d85498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8430" y="992589"/>
            <a:ext cx="14207827" cy="9471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62-Fondos-de-Pantalla-Abstractos-para-tus-dispositivos-54.jpg" descr="62-Fondos-de-Pantalla-Abstractos-para-tus-dispositivos-5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74767" y="-1"/>
            <a:ext cx="6350001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00" name="MODELAÇÃO PARAMÉTRICA E…"/>
          <p:cNvSpPr txBox="1"/>
          <p:nvPr/>
        </p:nvSpPr>
        <p:spPr>
          <a:xfrm>
            <a:off x="19055455" y="10638165"/>
            <a:ext cx="6350001" cy="1275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defRPr sz="30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MODELAÇÃO PARAMÉTRICA E</a:t>
            </a:r>
          </a:p>
          <a:p>
            <a:pPr algn="l">
              <a:defRPr sz="30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PROTOTIPAGEM DIGITAL EM DESIGN</a:t>
            </a:r>
          </a:p>
        </p:txBody>
      </p:sp>
      <p:sp>
        <p:nvSpPr>
          <p:cNvPr id="301" name="LLICENCIATURA EM DESIGN…"/>
          <p:cNvSpPr txBox="1"/>
          <p:nvPr/>
        </p:nvSpPr>
        <p:spPr>
          <a:xfrm>
            <a:off x="14193385" y="10762625"/>
            <a:ext cx="4634039" cy="10263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LLICENCIATURA EM DESIGN</a:t>
            </a:r>
          </a:p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Docente</a:t>
            </a:r>
            <a:r>
              <a:t>: Doutor Pedro Gomes Januário</a:t>
            </a:r>
          </a:p>
        </p:txBody>
      </p:sp>
      <p:sp>
        <p:nvSpPr>
          <p:cNvPr id="302" name="Ano letivo 2021-2022 1º Semestre"/>
          <p:cNvSpPr txBox="1"/>
          <p:nvPr/>
        </p:nvSpPr>
        <p:spPr>
          <a:xfrm>
            <a:off x="7538586" y="10762625"/>
            <a:ext cx="4634039" cy="10263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</a:p>
          <a:p>
            <a:pPr algn="r">
              <a:lnSpc>
                <a:spcPct val="120000"/>
              </a:lnSpc>
              <a:defRPr sz="2200">
                <a:solidFill>
                  <a:srgbClr val="FFFFFF"/>
                </a:solidFill>
                <a:latin typeface="Oswald Light"/>
                <a:ea typeface="Oswald Light"/>
                <a:cs typeface="Oswald Light"/>
                <a:sym typeface="Oswald Light"/>
              </a:defRPr>
            </a:pPr>
            <a:r>
              <a:rPr>
                <a:latin typeface="Oswald ExtraLight"/>
                <a:ea typeface="Oswald ExtraLight"/>
                <a:cs typeface="Oswald ExtraLight"/>
                <a:sym typeface="Oswald ExtraLight"/>
              </a:rPr>
              <a:t>Ano letivo 2021-2022 1º Semestre</a:t>
            </a:r>
          </a:p>
        </p:txBody>
      </p:sp>
      <p:pic>
        <p:nvPicPr>
          <p:cNvPr id="303" name="ULISBOA.psd" descr="ULISBOA.ps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8132" y="10549654"/>
            <a:ext cx="3885355" cy="1418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Logotipo_Faculdade Arquitetura_UL_alta resoluá∆o_ white letters.jpg" descr="Logotipo_Faculdade Arquitetura_UL_alta resoluá∆o_ white letter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82686" y="10501927"/>
            <a:ext cx="3157045" cy="1513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ÍNDICE"/>
          <p:cNvSpPr txBox="1"/>
          <p:nvPr/>
        </p:nvSpPr>
        <p:spPr>
          <a:xfrm>
            <a:off x="-6975" y="432436"/>
            <a:ext cx="11416493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000000"/>
                </a:solidFill>
                <a:latin typeface="Oswald Regular Light"/>
                <a:ea typeface="Oswald Regular Light"/>
                <a:cs typeface="Oswald Regular Light"/>
                <a:sym typeface="Oswald Regular Light"/>
              </a:defRPr>
            </a:pPr>
            <a:r>
              <a:t>ÍNDICE</a:t>
            </a:r>
          </a:p>
        </p:txBody>
      </p:sp>
      <p:sp>
        <p:nvSpPr>
          <p:cNvPr id="307" name="Exercício 01 ……………………………………………………………………………………….. 555…"/>
          <p:cNvSpPr txBox="1"/>
          <p:nvPr/>
        </p:nvSpPr>
        <p:spPr>
          <a:xfrm>
            <a:off x="-6975" y="3156734"/>
            <a:ext cx="11416493" cy="8717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spAutoFit/>
          </a:bodyPr>
          <a:lstStyle/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01 ……………………………………………………………………………………….. 555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02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03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04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05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06 .……………………………………………………………………….…………….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07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08 …..………………………………………………………………………………….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09 ….…………………………………………………………………………………. 000</a:t>
            </a:r>
          </a:p>
        </p:txBody>
      </p:sp>
      <p:sp>
        <p:nvSpPr>
          <p:cNvPr id="308" name="Exercício 10 ……………………………………………………………………………………….. 555…"/>
          <p:cNvSpPr txBox="1"/>
          <p:nvPr/>
        </p:nvSpPr>
        <p:spPr>
          <a:xfrm>
            <a:off x="12681211" y="3156734"/>
            <a:ext cx="11416493" cy="87174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>
            <a:spAutoFit/>
          </a:bodyPr>
          <a:lstStyle/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10 ……………………………………………………………………………………….. 555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11 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12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13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14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15 .…………………………………………………………………,…….…………….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16 ……………………………………………………………………………………….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17 …..……………………………………………………………,……………………. 000</a:t>
            </a:r>
          </a:p>
          <a:p>
            <a:pPr lvl="2" algn="just">
              <a:lnSpc>
                <a:spcPct val="150000"/>
              </a:lnSpc>
              <a:defRPr sz="3500">
                <a:solidFill>
                  <a:srgbClr val="000000"/>
                </a:solidFill>
                <a:latin typeface="Oswald ExtraLight"/>
                <a:ea typeface="Oswald ExtraLight"/>
                <a:cs typeface="Oswald ExtraLight"/>
                <a:sym typeface="Oswald ExtraLight"/>
              </a:defRPr>
            </a:pPr>
            <a:r>
              <a:t>Exercício 18 ….……………………………………………………………,,……………………. 000</a:t>
            </a:r>
          </a:p>
        </p:txBody>
      </p:sp>
      <p:sp>
        <p:nvSpPr>
          <p:cNvPr id="309" name="Linha"/>
          <p:cNvSpPr/>
          <p:nvPr/>
        </p:nvSpPr>
        <p:spPr>
          <a:xfrm>
            <a:off x="949187" y="2086115"/>
            <a:ext cx="22968733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fotografia_tipo.png" descr="fotografia_tipo.png"/>
          <p:cNvPicPr>
            <a:picLocks noChangeAspect="1"/>
          </p:cNvPicPr>
          <p:nvPr/>
        </p:nvPicPr>
        <p:blipFill>
          <a:blip r:embed="rId2">
            <a:extLst/>
          </a:blip>
          <a:srcRect l="5616" t="0" r="0" b="0"/>
          <a:stretch>
            <a:fillRect/>
          </a:stretch>
        </p:blipFill>
        <p:spPr>
          <a:xfrm>
            <a:off x="12709937" y="0"/>
            <a:ext cx="12736379" cy="12700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20219999"/>
          <p:cNvSpPr txBox="1"/>
          <p:nvPr/>
        </p:nvSpPr>
        <p:spPr>
          <a:xfrm>
            <a:off x="4839" y="6353146"/>
            <a:ext cx="12045211" cy="3904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>
              <a:defRPr sz="20000">
                <a:solidFill>
                  <a:srgbClr val="D5D5D5"/>
                </a:solidFill>
                <a:latin typeface="Oswald Regular Medium"/>
                <a:ea typeface="Oswald Regular Medium"/>
                <a:cs typeface="Oswald Regular Medium"/>
                <a:sym typeface="Oswald Regular Medium"/>
              </a:defRPr>
            </a:pPr>
            <a:r>
              <a:t>20219999</a:t>
            </a:r>
          </a:p>
        </p:txBody>
      </p:sp>
      <p:sp>
        <p:nvSpPr>
          <p:cNvPr id="313" name="Retângulo"/>
          <p:cNvSpPr/>
          <p:nvPr/>
        </p:nvSpPr>
        <p:spPr>
          <a:xfrm>
            <a:off x="-20378" y="10507514"/>
            <a:ext cx="12736514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14" name="JOANA MARIA APOLINÁRIA MENDONÇA BAPTISTA RESENDE"/>
          <p:cNvSpPr txBox="1"/>
          <p:nvPr/>
        </p:nvSpPr>
        <p:spPr>
          <a:xfrm>
            <a:off x="16652" y="10862385"/>
            <a:ext cx="11416494" cy="792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35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JOANA MARIA APOLINÁRIA MENDONÇA BAPTISTA RESENDE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Spirulaschale.jpg" descr="Spirulaschal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0169" y="402639"/>
            <a:ext cx="8585201" cy="9817101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18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5b0f82b4e5c3790e46c0cf117bd9a053.jpg" descr="5b0f82b4e5c3790e46c0cf117bd9a05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09160" y="9601"/>
            <a:ext cx="10979402" cy="10979402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4" name="Modelação Paramétrica e Prototipagem Digital em Design"/>
          <p:cNvSpPr txBox="1"/>
          <p:nvPr/>
        </p:nvSpPr>
        <p:spPr>
          <a:xfrm>
            <a:off x="1279" y="9711065"/>
            <a:ext cx="25397440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21" name="EXERCÍCIO 01.1 - SPIRULA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01.1 - SPIRULA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planorbis-fossil-gastropod-65mm.jpg" descr="planorbis-fossil-gastropod-65mm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5717" y="330749"/>
            <a:ext cx="11641128" cy="11641127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25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28" name="EXERCÍCIO 01.2 - PLANORBI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01.2 - PLANORBIS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b63494562cd2fa27705d571a3b2c9f88.jpg" descr="b63494562cd2fa27705d571a3b2c9f8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20289" y="650709"/>
            <a:ext cx="10188453" cy="10188454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32" name="MORFOGÉNESE DIGITAL DE CEFALÓPODES"/>
          <p:cNvSpPr txBox="1"/>
          <p:nvPr/>
        </p:nvSpPr>
        <p:spPr>
          <a:xfrm>
            <a:off x="1931091" y="10379785"/>
            <a:ext cx="23452258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l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MORFOGÉNESE DIGITAL DE CEFALÓPODES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Retângulo"/>
          <p:cNvSpPr/>
          <p:nvPr/>
        </p:nvSpPr>
        <p:spPr>
          <a:xfrm>
            <a:off x="-32191" y="10507514"/>
            <a:ext cx="25464383" cy="15024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335" name="EXERCÍCIO 01.3 - NAUTILUS"/>
          <p:cNvSpPr txBox="1"/>
          <p:nvPr/>
        </p:nvSpPr>
        <p:spPr>
          <a:xfrm>
            <a:off x="1931091" y="10379785"/>
            <a:ext cx="22291087" cy="1757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lvl="2" algn="r">
              <a:defRPr sz="8600">
                <a:solidFill>
                  <a:srgbClr val="FFFFFF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pPr>
            <a:r>
              <a:t>EXERCÍCIO 01.3 - NAUTILUS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337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38" name="Linha"/>
            <p:cNvSpPr/>
            <p:nvPr/>
          </p:nvSpPr>
          <p:spPr>
            <a:xfrm flipV="1">
              <a:off x="10059" y="12300"/>
              <a:ext cx="12682282" cy="126822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39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44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341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42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43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346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47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48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53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35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5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5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35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5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5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3" name="Agrupar"/>
          <p:cNvGrpSpPr/>
          <p:nvPr/>
        </p:nvGrpSpPr>
        <p:grpSpPr>
          <a:xfrm>
            <a:off x="12716521" y="-3441"/>
            <a:ext cx="12706882" cy="12706882"/>
            <a:chOff x="0" y="0"/>
            <a:chExt cx="12706880" cy="12706880"/>
          </a:xfrm>
        </p:grpSpPr>
        <p:sp>
          <p:nvSpPr>
            <p:cNvPr id="36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6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6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365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66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67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67" name="Modelação Paramétrica e Prototipagem Digital em Design"/>
          <p:cNvSpPr txBox="1"/>
          <p:nvPr/>
        </p:nvSpPr>
        <p:spPr>
          <a:xfrm>
            <a:off x="1279" y="9711065"/>
            <a:ext cx="25397440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pic>
        <p:nvPicPr>
          <p:cNvPr id="168" name="9f8fdb00b556cac86c3da55ff18cb591 2.jpg" descr="9f8fdb00b556cac86c3da55ff18cb591 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1048" y="2683362"/>
            <a:ext cx="13290737" cy="63852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3" name="Agrupar"/>
          <p:cNvGrpSpPr/>
          <p:nvPr/>
        </p:nvGrpSpPr>
        <p:grpSpPr>
          <a:xfrm>
            <a:off x="1753" y="-3441"/>
            <a:ext cx="12706882" cy="12706882"/>
            <a:chOff x="0" y="0"/>
            <a:chExt cx="12706880" cy="12706880"/>
          </a:xfrm>
        </p:grpSpPr>
        <p:sp>
          <p:nvSpPr>
            <p:cNvPr id="37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7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7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Agrupar"/>
          <p:cNvGrpSpPr/>
          <p:nvPr/>
        </p:nvGrpSpPr>
        <p:grpSpPr>
          <a:xfrm>
            <a:off x="1754" y="-3441"/>
            <a:ext cx="25396492" cy="12706882"/>
            <a:chOff x="0" y="6344805"/>
            <a:chExt cx="25396491" cy="12706880"/>
          </a:xfrm>
        </p:grpSpPr>
        <p:sp>
          <p:nvSpPr>
            <p:cNvPr id="375" name="Retângulo"/>
            <p:cNvSpPr/>
            <p:nvPr/>
          </p:nvSpPr>
          <p:spPr>
            <a:xfrm>
              <a:off x="20106" y="6345292"/>
              <a:ext cx="25374172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76" name="Linha"/>
            <p:cNvSpPr/>
            <p:nvPr/>
          </p:nvSpPr>
          <p:spPr>
            <a:xfrm flipV="1">
              <a:off x="20105" y="6357106"/>
              <a:ext cx="25347327" cy="1268228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77" name="Linha"/>
            <p:cNvSpPr/>
            <p:nvPr/>
          </p:nvSpPr>
          <p:spPr>
            <a:xfrm flipH="1" flipV="1">
              <a:off x="0" y="6344805"/>
              <a:ext cx="25396493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Agrupar"/>
          <p:cNvGrpSpPr/>
          <p:nvPr/>
        </p:nvGrpSpPr>
        <p:grpSpPr>
          <a:xfrm>
            <a:off x="-23402" y="-3441"/>
            <a:ext cx="25446804" cy="12706882"/>
            <a:chOff x="0" y="6369961"/>
            <a:chExt cx="25446803" cy="12706880"/>
          </a:xfrm>
        </p:grpSpPr>
        <p:sp>
          <p:nvSpPr>
            <p:cNvPr id="380" name="Retângulo"/>
            <p:cNvSpPr/>
            <p:nvPr/>
          </p:nvSpPr>
          <p:spPr>
            <a:xfrm>
              <a:off x="20146" y="6370448"/>
              <a:ext cx="25424440" cy="12705908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81" name="Linha"/>
            <p:cNvSpPr/>
            <p:nvPr/>
          </p:nvSpPr>
          <p:spPr>
            <a:xfrm flipV="1">
              <a:off x="20145" y="6382261"/>
              <a:ext cx="25397541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82" name="Linha"/>
            <p:cNvSpPr/>
            <p:nvPr/>
          </p:nvSpPr>
          <p:spPr>
            <a:xfrm flipH="1" flipV="1">
              <a:off x="-1" y="6369961"/>
              <a:ext cx="25446805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Agrupar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385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86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87" name="Linha"/>
            <p:cNvSpPr/>
            <p:nvPr/>
          </p:nvSpPr>
          <p:spPr>
            <a:xfrm flipH="1" flipV="1">
              <a:off x="0" y="-1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92" name="Agrupar"/>
          <p:cNvGrpSpPr/>
          <p:nvPr/>
        </p:nvGrpSpPr>
        <p:grpSpPr>
          <a:xfrm>
            <a:off x="6354707" y="6361327"/>
            <a:ext cx="6350001" cy="6350001"/>
            <a:chOff x="0" y="0"/>
            <a:chExt cx="6350000" cy="6350000"/>
          </a:xfrm>
        </p:grpSpPr>
        <p:sp>
          <p:nvSpPr>
            <p:cNvPr id="389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90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91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96" name="Agrupar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393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94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95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00" name="Agrupar"/>
          <p:cNvGrpSpPr/>
          <p:nvPr/>
        </p:nvGrpSpPr>
        <p:grpSpPr>
          <a:xfrm>
            <a:off x="19063568" y="6363290"/>
            <a:ext cx="6350001" cy="6350001"/>
            <a:chOff x="0" y="0"/>
            <a:chExt cx="6350000" cy="6350000"/>
          </a:xfrm>
        </p:grpSpPr>
        <p:sp>
          <p:nvSpPr>
            <p:cNvPr id="397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398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399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Agrupar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402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03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04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09" name="Agrupar"/>
          <p:cNvGrpSpPr/>
          <p:nvPr/>
        </p:nvGrpSpPr>
        <p:grpSpPr>
          <a:xfrm>
            <a:off x="19063568" y="6363290"/>
            <a:ext cx="6350001" cy="6350001"/>
            <a:chOff x="0" y="0"/>
            <a:chExt cx="6350000" cy="6350000"/>
          </a:xfrm>
        </p:grpSpPr>
        <p:sp>
          <p:nvSpPr>
            <p:cNvPr id="406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07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08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13" name="Agrupar"/>
          <p:cNvGrpSpPr/>
          <p:nvPr/>
        </p:nvGrpSpPr>
        <p:grpSpPr>
          <a:xfrm>
            <a:off x="-7107" y="-3441"/>
            <a:ext cx="12706882" cy="12706882"/>
            <a:chOff x="0" y="0"/>
            <a:chExt cx="12706880" cy="12706880"/>
          </a:xfrm>
        </p:grpSpPr>
        <p:sp>
          <p:nvSpPr>
            <p:cNvPr id="410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11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12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" name="Agrupar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415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16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17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22" name="Agrupar"/>
          <p:cNvGrpSpPr/>
          <p:nvPr/>
        </p:nvGrpSpPr>
        <p:grpSpPr>
          <a:xfrm>
            <a:off x="6354707" y="6361327"/>
            <a:ext cx="6350001" cy="6350001"/>
            <a:chOff x="0" y="0"/>
            <a:chExt cx="6350000" cy="6350000"/>
          </a:xfrm>
        </p:grpSpPr>
        <p:sp>
          <p:nvSpPr>
            <p:cNvPr id="419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20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21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26" name="Agrupar"/>
          <p:cNvGrpSpPr/>
          <p:nvPr/>
        </p:nvGrpSpPr>
        <p:grpSpPr>
          <a:xfrm>
            <a:off x="12701753" y="-3441"/>
            <a:ext cx="12706882" cy="12706882"/>
            <a:chOff x="0" y="0"/>
            <a:chExt cx="12706880" cy="12706880"/>
          </a:xfrm>
        </p:grpSpPr>
        <p:sp>
          <p:nvSpPr>
            <p:cNvPr id="423" name="Quadrado"/>
            <p:cNvSpPr/>
            <p:nvPr/>
          </p:nvSpPr>
          <p:spPr>
            <a:xfrm>
              <a:off x="10059" y="486"/>
              <a:ext cx="12695714" cy="12705908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24" name="Linha"/>
            <p:cNvSpPr/>
            <p:nvPr/>
          </p:nvSpPr>
          <p:spPr>
            <a:xfrm flipV="1">
              <a:off x="10059" y="12299"/>
              <a:ext cx="12682282" cy="126822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25" name="Linha"/>
            <p:cNvSpPr/>
            <p:nvPr/>
          </p:nvSpPr>
          <p:spPr>
            <a:xfrm flipH="1" flipV="1">
              <a:off x="-1" y="-1"/>
              <a:ext cx="12706882" cy="1270688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Agrupar"/>
          <p:cNvGrpSpPr/>
          <p:nvPr/>
        </p:nvGrpSpPr>
        <p:grpSpPr>
          <a:xfrm>
            <a:off x="-7107" y="-15255"/>
            <a:ext cx="6350001" cy="6350001"/>
            <a:chOff x="0" y="0"/>
            <a:chExt cx="6350000" cy="6350000"/>
          </a:xfrm>
        </p:grpSpPr>
        <p:sp>
          <p:nvSpPr>
            <p:cNvPr id="428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29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30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35" name="Agrupar"/>
          <p:cNvGrpSpPr/>
          <p:nvPr/>
        </p:nvGrpSpPr>
        <p:grpSpPr>
          <a:xfrm>
            <a:off x="-39431" y="6361326"/>
            <a:ext cx="25400001" cy="6350002"/>
            <a:chOff x="0" y="9524999"/>
            <a:chExt cx="25400000" cy="6350000"/>
          </a:xfrm>
        </p:grpSpPr>
        <p:sp>
          <p:nvSpPr>
            <p:cNvPr id="432" name="Retângulo"/>
            <p:cNvSpPr/>
            <p:nvPr/>
          </p:nvSpPr>
          <p:spPr>
            <a:xfrm>
              <a:off x="20110" y="9525243"/>
              <a:ext cx="25377674" cy="6349514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33" name="Linha"/>
            <p:cNvSpPr/>
            <p:nvPr/>
          </p:nvSpPr>
          <p:spPr>
            <a:xfrm flipV="1">
              <a:off x="20109" y="9531146"/>
              <a:ext cx="25350825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34" name="Linha"/>
            <p:cNvSpPr/>
            <p:nvPr/>
          </p:nvSpPr>
          <p:spPr>
            <a:xfrm flipH="1" flipV="1">
              <a:off x="0" y="9524999"/>
              <a:ext cx="25400001" cy="635000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39" name="Agrupar"/>
          <p:cNvGrpSpPr/>
          <p:nvPr/>
        </p:nvGrpSpPr>
        <p:grpSpPr>
          <a:xfrm>
            <a:off x="12701754" y="-13291"/>
            <a:ext cx="6350001" cy="6350001"/>
            <a:chOff x="0" y="0"/>
            <a:chExt cx="6350000" cy="6350000"/>
          </a:xfrm>
        </p:grpSpPr>
        <p:sp>
          <p:nvSpPr>
            <p:cNvPr id="436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37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38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4" name="Agrupar"/>
          <p:cNvGrpSpPr/>
          <p:nvPr/>
        </p:nvGrpSpPr>
        <p:grpSpPr>
          <a:xfrm>
            <a:off x="0" y="-18208"/>
            <a:ext cx="25400001" cy="6350001"/>
            <a:chOff x="0" y="9524999"/>
            <a:chExt cx="25400000" cy="6350000"/>
          </a:xfrm>
        </p:grpSpPr>
        <p:sp>
          <p:nvSpPr>
            <p:cNvPr id="441" name="Retângulo"/>
            <p:cNvSpPr/>
            <p:nvPr/>
          </p:nvSpPr>
          <p:spPr>
            <a:xfrm>
              <a:off x="20110" y="9525243"/>
              <a:ext cx="25377673" cy="6349514"/>
            </a:xfrm>
            <a:prstGeom prst="rect">
              <a:avLst/>
            </a:prstGeom>
            <a:solidFill>
              <a:srgbClr val="D5D5D5">
                <a:alpha val="71000"/>
              </a:srgbClr>
            </a:solidFill>
            <a:ln w="3175" cap="flat">
              <a:solidFill>
                <a:srgbClr val="000000">
                  <a:alpha val="71000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42" name="Linha"/>
            <p:cNvSpPr/>
            <p:nvPr/>
          </p:nvSpPr>
          <p:spPr>
            <a:xfrm flipV="1">
              <a:off x="20109" y="9531147"/>
              <a:ext cx="25350825" cy="6337707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43" name="Linha"/>
            <p:cNvSpPr/>
            <p:nvPr/>
          </p:nvSpPr>
          <p:spPr>
            <a:xfrm flipH="1" flipV="1">
              <a:off x="0" y="9524999"/>
              <a:ext cx="25400000" cy="6350002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48" name="Agrupar"/>
          <p:cNvGrpSpPr/>
          <p:nvPr/>
        </p:nvGrpSpPr>
        <p:grpSpPr>
          <a:xfrm>
            <a:off x="4707" y="6352466"/>
            <a:ext cx="6350001" cy="6350001"/>
            <a:chOff x="0" y="0"/>
            <a:chExt cx="6350000" cy="6350000"/>
          </a:xfrm>
        </p:grpSpPr>
        <p:sp>
          <p:nvSpPr>
            <p:cNvPr id="445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46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47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452" name="Agrupar"/>
          <p:cNvGrpSpPr/>
          <p:nvPr/>
        </p:nvGrpSpPr>
        <p:grpSpPr>
          <a:xfrm>
            <a:off x="12713568" y="6354430"/>
            <a:ext cx="6350001" cy="6350001"/>
            <a:chOff x="0" y="0"/>
            <a:chExt cx="6350000" cy="6350000"/>
          </a:xfrm>
        </p:grpSpPr>
        <p:sp>
          <p:nvSpPr>
            <p:cNvPr id="449" name="Quadrado"/>
            <p:cNvSpPr/>
            <p:nvPr/>
          </p:nvSpPr>
          <p:spPr>
            <a:xfrm>
              <a:off x="5027" y="243"/>
              <a:ext cx="6344420" cy="6349514"/>
            </a:xfrm>
            <a:prstGeom prst="rect">
              <a:avLst/>
            </a:prstGeom>
            <a:solidFill>
              <a:srgbClr val="D5D5D5">
                <a:alpha val="53318"/>
              </a:srgbClr>
            </a:solidFill>
            <a:ln w="3175" cap="flat">
              <a:solidFill>
                <a:srgbClr val="000000">
                  <a:alpha val="53318"/>
                </a:srgbClr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 defTabSz="760677">
                <a:defRPr sz="28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sp>
          <p:nvSpPr>
            <p:cNvPr id="450" name="Linha"/>
            <p:cNvSpPr/>
            <p:nvPr/>
          </p:nvSpPr>
          <p:spPr>
            <a:xfrm flipV="1">
              <a:off x="5027" y="6146"/>
              <a:ext cx="6337707" cy="6337708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  <p:sp>
          <p:nvSpPr>
            <p:cNvPr id="451" name="Linha"/>
            <p:cNvSpPr/>
            <p:nvPr/>
          </p:nvSpPr>
          <p:spPr>
            <a:xfrm flipH="1" flipV="1">
              <a:off x="0" y="0"/>
              <a:ext cx="6350001" cy="6350001"/>
            </a:xfrm>
            <a:prstGeom prst="line">
              <a:avLst/>
            </a:prstGeom>
            <a:noFill/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66145" tIns="66145" rIns="66145" bIns="66145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1" name="Modelação Paramétrica e Prototipagem Digital em Design"/>
          <p:cNvSpPr txBox="1"/>
          <p:nvPr/>
        </p:nvSpPr>
        <p:spPr>
          <a:xfrm>
            <a:off x="1279" y="9711065"/>
            <a:ext cx="25397440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pic>
        <p:nvPicPr>
          <p:cNvPr id="172" name="29b4359e02d126293d1520fd465f4365.jpg" descr="29b4359e02d126293d1520fd465f436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170779" y="228599"/>
            <a:ext cx="6285356" cy="94213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49a6c8bbd993f020c3afdeea6b228d53.jpg" descr="49a6c8bbd993f020c3afdeea6b228d5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4773" y="51742"/>
            <a:ext cx="9162092" cy="9162093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76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62-Fondos-de-Pantalla-Abstractos-para-tus-dispositivos-2.jpg" descr="62-Fondos-de-Pantalla-Abstractos-para-tus-dispositivos-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6936" y="-40377"/>
            <a:ext cx="8753942" cy="12780754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0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35897f38a2ef88b9ac089ff19844bd1e.jpg" descr="35897f38a2ef88b9ac089ff19844bd1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396" y="-97400"/>
            <a:ext cx="9064685" cy="12793420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4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="0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tângulo"/>
          <p:cNvSpPr/>
          <p:nvPr/>
        </p:nvSpPr>
        <p:spPr>
          <a:xfrm>
            <a:off x="-570202" y="9634287"/>
            <a:ext cx="26148442" cy="186064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 defTabSz="760677">
              <a:defRPr sz="2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187" name="Modelação Paramétrica e Prototipagem Digital em Design"/>
          <p:cNvSpPr txBox="1"/>
          <p:nvPr/>
        </p:nvSpPr>
        <p:spPr>
          <a:xfrm>
            <a:off x="1279" y="9711065"/>
            <a:ext cx="25397442" cy="1707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6145" tIns="66145" rIns="66145" bIns="66145" anchor="ctr">
            <a:spAutoFit/>
          </a:bodyPr>
          <a:lstStyle>
            <a:lvl1pPr>
              <a:defRPr sz="8600">
                <a:solidFill>
                  <a:srgbClr val="FFFFFF"/>
                </a:solidFill>
                <a:latin typeface="Antonio Light"/>
                <a:ea typeface="Antonio Light"/>
                <a:cs typeface="Antonio Light"/>
                <a:sym typeface="Antonio Light"/>
              </a:defRPr>
            </a:lvl1pPr>
          </a:lstStyle>
          <a:p>
            <a:pPr/>
            <a:r>
              <a:t>Modelação Paramétrica e Prototipagem Digital em Design</a:t>
            </a:r>
          </a:p>
        </p:txBody>
      </p:sp>
      <p:grpSp>
        <p:nvGrpSpPr>
          <p:cNvPr id="191" name="Agrupar"/>
          <p:cNvGrpSpPr/>
          <p:nvPr/>
        </p:nvGrpSpPr>
        <p:grpSpPr>
          <a:xfrm>
            <a:off x="-43671" y="-3339"/>
            <a:ext cx="27321440" cy="9628847"/>
            <a:chOff x="0" y="0"/>
            <a:chExt cx="27321438" cy="9628846"/>
          </a:xfrm>
        </p:grpSpPr>
        <p:pic>
          <p:nvPicPr>
            <p:cNvPr id="188" name="b59867808fbb90999b5f9192d48bda96.jpg" descr="b59867808fbb90999b5f9192d48bda96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1229672" cy="9628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9" name="b59867808fbb90999b5f9192d48bda96.jpg" descr="b59867808fbb90999b5f9192d48bda96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033132" y="0"/>
              <a:ext cx="11229673" cy="9628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0" name="b59867808fbb90999b5f9192d48bda96.jpg" descr="b59867808fbb90999b5f9192d48bda96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091766" y="0"/>
              <a:ext cx="11229673" cy="96288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 upright="0">
        <a:spAutoFit/>
      </a:bodyPr>
      <a:lstStyle>
        <a:defPPr marL="0" marR="0" indent="0" algn="ctr" defTabSz="22577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0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