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15125700" cy="7562850"/>
  <p:notesSz cx="151257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199998" y="180009"/>
            <a:ext cx="7200265" cy="7200265"/>
          </a:xfrm>
          <a:custGeom>
            <a:avLst/>
            <a:gdLst/>
            <a:ahLst/>
            <a:cxnLst/>
            <a:rect l="l" t="t" r="r" b="b"/>
            <a:pathLst>
              <a:path w="7200265" h="7200265">
                <a:moveTo>
                  <a:pt x="0" y="7199998"/>
                </a:moveTo>
                <a:lnTo>
                  <a:pt x="7199998" y="7199998"/>
                </a:lnTo>
                <a:lnTo>
                  <a:pt x="7199998" y="0"/>
                </a:lnTo>
                <a:lnTo>
                  <a:pt x="0" y="0"/>
                </a:lnTo>
                <a:lnTo>
                  <a:pt x="0" y="719999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3265" y="1141674"/>
            <a:ext cx="13199168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1">
                <a:solidFill>
                  <a:schemeClr val="bg1"/>
                </a:solidFill>
                <a:latin typeface="Lora"/>
                <a:cs typeface="Lor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4235196"/>
            <a:ext cx="1058799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200000" y="180006"/>
            <a:ext cx="7199999" cy="719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Lora"/>
                <a:cs typeface="Lor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200" b="1" i="0">
                <a:solidFill>
                  <a:srgbClr val="C7C8CA"/>
                </a:solidFill>
                <a:latin typeface="Lato"/>
                <a:cs typeface="La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Lora"/>
                <a:cs typeface="Lor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1739455"/>
            <a:ext cx="657967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1739455"/>
            <a:ext cx="657967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5119985" cy="7559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350" y="6350"/>
            <a:ext cx="15107919" cy="6473825"/>
          </a:xfrm>
          <a:custGeom>
            <a:avLst/>
            <a:gdLst/>
            <a:ahLst/>
            <a:cxnLst/>
            <a:rect l="l" t="t" r="r" b="b"/>
            <a:pathLst>
              <a:path w="15107919" h="6473825">
                <a:moveTo>
                  <a:pt x="0" y="6473659"/>
                </a:moveTo>
                <a:lnTo>
                  <a:pt x="15107297" y="6473659"/>
                </a:lnTo>
                <a:lnTo>
                  <a:pt x="15107297" y="0"/>
                </a:lnTo>
                <a:lnTo>
                  <a:pt x="0" y="0"/>
                </a:lnTo>
                <a:lnTo>
                  <a:pt x="0" y="6473659"/>
                </a:lnTo>
                <a:close/>
              </a:path>
            </a:pathLst>
          </a:custGeom>
          <a:solidFill>
            <a:srgbClr val="F689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350" y="7380008"/>
            <a:ext cx="15107919" cy="173990"/>
          </a:xfrm>
          <a:custGeom>
            <a:avLst/>
            <a:gdLst/>
            <a:ahLst/>
            <a:cxnLst/>
            <a:rect l="l" t="t" r="r" b="b"/>
            <a:pathLst>
              <a:path w="15107919" h="173990">
                <a:moveTo>
                  <a:pt x="0" y="173647"/>
                </a:moveTo>
                <a:lnTo>
                  <a:pt x="15107297" y="173647"/>
                </a:lnTo>
                <a:lnTo>
                  <a:pt x="15107297" y="0"/>
                </a:lnTo>
                <a:lnTo>
                  <a:pt x="0" y="0"/>
                </a:lnTo>
                <a:lnTo>
                  <a:pt x="0" y="173647"/>
                </a:lnTo>
                <a:close/>
              </a:path>
            </a:pathLst>
          </a:custGeom>
          <a:solidFill>
            <a:srgbClr val="F689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350" y="6350"/>
            <a:ext cx="15107919" cy="7547609"/>
          </a:xfrm>
          <a:custGeom>
            <a:avLst/>
            <a:gdLst/>
            <a:ahLst/>
            <a:cxnLst/>
            <a:rect l="l" t="t" r="r" b="b"/>
            <a:pathLst>
              <a:path w="15107919" h="7547609">
                <a:moveTo>
                  <a:pt x="0" y="7547305"/>
                </a:moveTo>
                <a:lnTo>
                  <a:pt x="15107297" y="7547305"/>
                </a:lnTo>
                <a:lnTo>
                  <a:pt x="15107297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0" y="6480009"/>
            <a:ext cx="15120619" cy="900430"/>
          </a:xfrm>
          <a:custGeom>
            <a:avLst/>
            <a:gdLst/>
            <a:ahLst/>
            <a:cxnLst/>
            <a:rect l="l" t="t" r="r" b="b"/>
            <a:pathLst>
              <a:path w="15120619" h="900429">
                <a:moveTo>
                  <a:pt x="0" y="899998"/>
                </a:moveTo>
                <a:lnTo>
                  <a:pt x="15119997" y="899998"/>
                </a:lnTo>
                <a:lnTo>
                  <a:pt x="15119997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Lora"/>
                <a:cs typeface="Lor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7688" y="565756"/>
            <a:ext cx="13590323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31F20"/>
                </a:solidFill>
                <a:latin typeface="Lora"/>
                <a:cs typeface="Lor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7009" y="3136565"/>
            <a:ext cx="6766559" cy="279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200" b="1" i="0">
                <a:solidFill>
                  <a:srgbClr val="C7C8CA"/>
                </a:solidFill>
                <a:latin typeface="Lato"/>
                <a:cs typeface="La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7033450"/>
            <a:ext cx="484022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7033450"/>
            <a:ext cx="347891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7033450"/>
            <a:ext cx="347891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231" y="6536532"/>
            <a:ext cx="14721205" cy="817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200" spc="-150">
                <a:solidFill>
                  <a:srgbClr val="FFFFFF"/>
                </a:solidFill>
                <a:latin typeface="Oswald"/>
                <a:cs typeface="Oswald"/>
              </a:rPr>
              <a:t>MODELAÇÃO</a:t>
            </a:r>
            <a:r>
              <a:rPr dirty="0" sz="5200" spc="-325">
                <a:solidFill>
                  <a:srgbClr val="FFFFFF"/>
                </a:solidFill>
                <a:latin typeface="Oswald"/>
                <a:cs typeface="Oswald"/>
              </a:rPr>
              <a:t> </a:t>
            </a:r>
            <a:r>
              <a:rPr dirty="0" sz="5200" spc="-165">
                <a:solidFill>
                  <a:srgbClr val="FFFFFF"/>
                </a:solidFill>
                <a:latin typeface="Oswald"/>
                <a:cs typeface="Oswald"/>
              </a:rPr>
              <a:t>PARAMÉTRICA</a:t>
            </a:r>
            <a:r>
              <a:rPr dirty="0" sz="5200" spc="-325">
                <a:solidFill>
                  <a:srgbClr val="FFFFFF"/>
                </a:solidFill>
                <a:latin typeface="Oswald"/>
                <a:cs typeface="Oswald"/>
              </a:rPr>
              <a:t> </a:t>
            </a:r>
            <a:r>
              <a:rPr dirty="0" sz="5200">
                <a:solidFill>
                  <a:srgbClr val="FFFFFF"/>
                </a:solidFill>
                <a:latin typeface="Oswald"/>
                <a:cs typeface="Oswald"/>
              </a:rPr>
              <a:t>E</a:t>
            </a:r>
            <a:r>
              <a:rPr dirty="0" sz="5200" spc="-325">
                <a:solidFill>
                  <a:srgbClr val="FFFFFF"/>
                </a:solidFill>
                <a:latin typeface="Oswald"/>
                <a:cs typeface="Oswald"/>
              </a:rPr>
              <a:t> </a:t>
            </a:r>
            <a:r>
              <a:rPr dirty="0" sz="5200" spc="-165">
                <a:solidFill>
                  <a:srgbClr val="FFFFFF"/>
                </a:solidFill>
                <a:latin typeface="Oswald"/>
                <a:cs typeface="Oswald"/>
              </a:rPr>
              <a:t>PROTOTIPAGEM</a:t>
            </a:r>
            <a:r>
              <a:rPr dirty="0" sz="5200" spc="-320">
                <a:solidFill>
                  <a:srgbClr val="FFFFFF"/>
                </a:solidFill>
                <a:latin typeface="Oswald"/>
                <a:cs typeface="Oswald"/>
              </a:rPr>
              <a:t> </a:t>
            </a:r>
            <a:r>
              <a:rPr dirty="0" sz="5200" spc="-140">
                <a:solidFill>
                  <a:srgbClr val="FFFFFF"/>
                </a:solidFill>
                <a:latin typeface="Oswald"/>
                <a:cs typeface="Oswald"/>
              </a:rPr>
              <a:t>DIGITAL</a:t>
            </a:r>
            <a:r>
              <a:rPr dirty="0" sz="5200" spc="-325">
                <a:solidFill>
                  <a:srgbClr val="FFFFFF"/>
                </a:solidFill>
                <a:latin typeface="Oswald"/>
                <a:cs typeface="Oswald"/>
              </a:rPr>
              <a:t> </a:t>
            </a:r>
            <a:r>
              <a:rPr dirty="0" sz="5200" spc="-80">
                <a:solidFill>
                  <a:srgbClr val="FFFFFF"/>
                </a:solidFill>
                <a:latin typeface="Oswald"/>
                <a:cs typeface="Oswald"/>
              </a:rPr>
              <a:t>EM</a:t>
            </a:r>
            <a:r>
              <a:rPr dirty="0" sz="5200" spc="-325">
                <a:solidFill>
                  <a:srgbClr val="FFFFFF"/>
                </a:solidFill>
                <a:latin typeface="Oswald"/>
                <a:cs typeface="Oswald"/>
              </a:rPr>
              <a:t> </a:t>
            </a:r>
            <a:r>
              <a:rPr dirty="0" sz="5200" spc="-160">
                <a:solidFill>
                  <a:srgbClr val="FFFFFF"/>
                </a:solidFill>
                <a:latin typeface="Oswald"/>
                <a:cs typeface="Oswald"/>
              </a:rPr>
              <a:t>DESIGN</a:t>
            </a:r>
            <a:endParaRPr sz="5200">
              <a:latin typeface="Oswald"/>
              <a:cs typeface="Oswa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8589" y="7138705"/>
            <a:ext cx="2343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10</a:t>
            </a:r>
            <a:endParaRPr sz="1800">
              <a:latin typeface="Oswald"/>
              <a:cs typeface="Oswa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3849405"/>
            <a:ext cx="6901180" cy="3606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3500">
                <a:solidFill>
                  <a:srgbClr val="FFFFFF"/>
                </a:solidFill>
                <a:latin typeface="Oswald-Light"/>
                <a:cs typeface="Oswald-Light"/>
              </a:rPr>
              <a:t>EX0</a:t>
            </a:r>
            <a:r>
              <a:rPr dirty="0" sz="23500" spc="-790">
                <a:solidFill>
                  <a:srgbClr val="FFFFFF"/>
                </a:solidFill>
                <a:latin typeface="Oswald-Light"/>
                <a:cs typeface="Oswald-Light"/>
              </a:rPr>
              <a:t>0</a:t>
            </a:r>
            <a:r>
              <a:rPr dirty="0" sz="6000">
                <a:solidFill>
                  <a:srgbClr val="FFFFFF"/>
                </a:solidFill>
                <a:latin typeface="Oswald-Light"/>
                <a:cs typeface="Oswald-Light"/>
              </a:rPr>
              <a:t>.000</a:t>
            </a:r>
            <a:endParaRPr sz="6000">
              <a:latin typeface="Oswald-Light"/>
              <a:cs typeface="Oswald-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416675">
              <a:lnSpc>
                <a:spcPct val="100000"/>
              </a:lnSpc>
              <a:spcBef>
                <a:spcPts val="100"/>
              </a:spcBef>
              <a:tabLst>
                <a:tab pos="10963910" algn="l"/>
              </a:tabLst>
            </a:pPr>
            <a:r>
              <a:rPr dirty="0" spc="-85"/>
              <a:t>M</a:t>
            </a:r>
            <a:r>
              <a:rPr dirty="0"/>
              <a:t>or</a:t>
            </a:r>
            <a:r>
              <a:rPr dirty="0" spc="-75"/>
              <a:t>f</a:t>
            </a:r>
            <a:r>
              <a:rPr dirty="0"/>
              <a:t>ogénese	digital</a:t>
            </a:r>
          </a:p>
          <a:p>
            <a:pPr marL="6416675">
              <a:lnSpc>
                <a:spcPct val="100000"/>
              </a:lnSpc>
              <a:tabLst>
                <a:tab pos="6985000" algn="l"/>
              </a:tabLst>
            </a:pPr>
            <a:r>
              <a:rPr dirty="0"/>
              <a:t>-	bivalves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504" y="7138705"/>
            <a:ext cx="2254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12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351" y="186359"/>
            <a:ext cx="7187565" cy="7187565"/>
          </a:xfrm>
          <a:custGeom>
            <a:avLst/>
            <a:gdLst/>
            <a:ahLst/>
            <a:cxnLst/>
            <a:rect l="l" t="t" r="r" b="b"/>
            <a:pathLst>
              <a:path w="7187565" h="7187565">
                <a:moveTo>
                  <a:pt x="0" y="7187298"/>
                </a:moveTo>
                <a:lnTo>
                  <a:pt x="7187298" y="7187298"/>
                </a:lnTo>
                <a:lnTo>
                  <a:pt x="7187298" y="0"/>
                </a:lnTo>
                <a:lnTo>
                  <a:pt x="0" y="0"/>
                </a:lnTo>
                <a:lnTo>
                  <a:pt x="0" y="718729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926349" y="186359"/>
            <a:ext cx="7187565" cy="7187565"/>
          </a:xfrm>
          <a:custGeom>
            <a:avLst/>
            <a:gdLst/>
            <a:ahLst/>
            <a:cxnLst/>
            <a:rect l="l" t="t" r="r" b="b"/>
            <a:pathLst>
              <a:path w="7187565" h="7187565">
                <a:moveTo>
                  <a:pt x="0" y="7187298"/>
                </a:moveTo>
                <a:lnTo>
                  <a:pt x="7187298" y="7187298"/>
                </a:lnTo>
                <a:lnTo>
                  <a:pt x="7187298" y="0"/>
                </a:lnTo>
                <a:lnTo>
                  <a:pt x="0" y="0"/>
                </a:lnTo>
                <a:lnTo>
                  <a:pt x="0" y="7187298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300" y="7138705"/>
            <a:ext cx="2254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13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50" y="186359"/>
            <a:ext cx="7187565" cy="7187565"/>
          </a:xfrm>
          <a:custGeom>
            <a:avLst/>
            <a:gdLst/>
            <a:ahLst/>
            <a:cxnLst/>
            <a:rect l="l" t="t" r="r" b="b"/>
            <a:pathLst>
              <a:path w="7187565" h="7187565">
                <a:moveTo>
                  <a:pt x="0" y="7187298"/>
                </a:moveTo>
                <a:lnTo>
                  <a:pt x="7187298" y="7187298"/>
                </a:lnTo>
                <a:lnTo>
                  <a:pt x="7187298" y="0"/>
                </a:lnTo>
                <a:lnTo>
                  <a:pt x="0" y="0"/>
                </a:lnTo>
                <a:lnTo>
                  <a:pt x="0" y="7187298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206348" y="186359"/>
            <a:ext cx="7187565" cy="7187565"/>
          </a:xfrm>
          <a:custGeom>
            <a:avLst/>
            <a:gdLst/>
            <a:ahLst/>
            <a:cxnLst/>
            <a:rect l="l" t="t" r="r" b="b"/>
            <a:pathLst>
              <a:path w="7187565" h="7187565">
                <a:moveTo>
                  <a:pt x="0" y="7187298"/>
                </a:moveTo>
                <a:lnTo>
                  <a:pt x="7187298" y="7187298"/>
                </a:lnTo>
                <a:lnTo>
                  <a:pt x="7187298" y="0"/>
                </a:lnTo>
                <a:lnTo>
                  <a:pt x="0" y="0"/>
                </a:lnTo>
                <a:lnTo>
                  <a:pt x="0" y="7187298"/>
                </a:lnTo>
                <a:close/>
              </a:path>
            </a:pathLst>
          </a:custGeom>
          <a:solidFill>
            <a:srgbClr val="40AD4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364" y="7138705"/>
            <a:ext cx="2266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14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351" y="186347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919999" y="3780002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26344" y="186347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520004" y="3780002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926349" y="186347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326344" y="3786352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526354" y="186347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96C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26351" y="3786352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96C03D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300" y="7138705"/>
            <a:ext cx="2247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15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04" y="179997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202652" y="3773652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08997" y="179997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802645" y="3773652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209002" y="179997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08997" y="3780002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08995" y="179997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96C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004" y="3780002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96C03D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791" y="7138705"/>
            <a:ext cx="2311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16</a:t>
            </a:r>
            <a:endParaRPr sz="1800">
              <a:latin typeface="Oswald"/>
              <a:cs typeface="Oswald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20001" y="180009"/>
          <a:ext cx="14391005" cy="7184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800225"/>
                <a:gridCol w="1798954"/>
                <a:gridCol w="1800860"/>
                <a:gridCol w="1798954"/>
                <a:gridCol w="1803400"/>
                <a:gridCol w="1798954"/>
                <a:gridCol w="1789430"/>
              </a:tblGrid>
              <a:tr h="1803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96C03D"/>
                    </a:solidFill>
                  </a:tcPr>
                </a:tc>
              </a:tr>
              <a:tr h="1790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DBA12"/>
                    </a:solidFill>
                  </a:tcPr>
                </a:tc>
              </a:tr>
              <a:tr h="18031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96C03D"/>
                    </a:solidFill>
                  </a:tcPr>
                </a:tc>
              </a:tr>
              <a:tr h="17872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DBA1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300" y="7138705"/>
            <a:ext cx="2044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17</a:t>
            </a:r>
            <a:endParaRPr sz="1800">
              <a:latin typeface="Oswald"/>
              <a:cs typeface="Oswald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180009"/>
          <a:ext cx="14391005" cy="7184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800225"/>
                <a:gridCol w="1797050"/>
                <a:gridCol w="1801495"/>
                <a:gridCol w="1801495"/>
                <a:gridCol w="1800225"/>
                <a:gridCol w="1798954"/>
                <a:gridCol w="1789429"/>
              </a:tblGrid>
              <a:tr h="1803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96C03D"/>
                    </a:solidFill>
                  </a:tcPr>
                </a:tc>
              </a:tr>
              <a:tr h="1790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FDBA12"/>
                    </a:solidFill>
                  </a:tcPr>
                </a:tc>
              </a:tr>
              <a:tr h="18031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96C03D"/>
                    </a:solidFill>
                  </a:tcPr>
                </a:tc>
              </a:tr>
              <a:tr h="17873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DBA1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2705" y="7138705"/>
            <a:ext cx="23050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18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01" y="186359"/>
            <a:ext cx="5390515" cy="5387340"/>
          </a:xfrm>
          <a:custGeom>
            <a:avLst/>
            <a:gdLst/>
            <a:ahLst/>
            <a:cxnLst/>
            <a:rect l="l" t="t" r="r" b="b"/>
            <a:pathLst>
              <a:path w="5390515" h="5387340">
                <a:moveTo>
                  <a:pt x="0" y="5387301"/>
                </a:moveTo>
                <a:lnTo>
                  <a:pt x="5390476" y="5387301"/>
                </a:lnTo>
                <a:lnTo>
                  <a:pt x="5390476" y="0"/>
                </a:lnTo>
                <a:lnTo>
                  <a:pt x="0" y="0"/>
                </a:lnTo>
                <a:lnTo>
                  <a:pt x="0" y="5387301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26353" y="186359"/>
            <a:ext cx="5387340" cy="5393690"/>
          </a:xfrm>
          <a:custGeom>
            <a:avLst/>
            <a:gdLst/>
            <a:ahLst/>
            <a:cxnLst/>
            <a:rect l="l" t="t" r="r" b="b"/>
            <a:pathLst>
              <a:path w="5387340" h="5393690">
                <a:moveTo>
                  <a:pt x="0" y="5393651"/>
                </a:moveTo>
                <a:lnTo>
                  <a:pt x="5387301" y="5393651"/>
                </a:lnTo>
                <a:lnTo>
                  <a:pt x="5387301" y="0"/>
                </a:lnTo>
                <a:lnTo>
                  <a:pt x="0" y="0"/>
                </a:lnTo>
                <a:lnTo>
                  <a:pt x="0" y="5393651"/>
                </a:lnTo>
                <a:close/>
              </a:path>
            </a:pathLst>
          </a:custGeom>
          <a:solidFill>
            <a:srgbClr val="96C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6822" y="558001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20001" y="558318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16828" y="558001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319994" y="558318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716820" y="558001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919999" y="558318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517350" y="186347"/>
            <a:ext cx="3587750" cy="3587750"/>
          </a:xfrm>
          <a:custGeom>
            <a:avLst/>
            <a:gdLst/>
            <a:ahLst/>
            <a:cxnLst/>
            <a:rect l="l" t="t" r="r" b="b"/>
            <a:pathLst>
              <a:path w="3587750" h="3587750">
                <a:moveTo>
                  <a:pt x="0" y="3587305"/>
                </a:moveTo>
                <a:lnTo>
                  <a:pt x="3587305" y="3587305"/>
                </a:lnTo>
                <a:lnTo>
                  <a:pt x="3587305" y="0"/>
                </a:lnTo>
                <a:lnTo>
                  <a:pt x="0" y="0"/>
                </a:lnTo>
                <a:lnTo>
                  <a:pt x="0" y="3587305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511000" y="3773652"/>
            <a:ext cx="3600450" cy="3606800"/>
          </a:xfrm>
          <a:custGeom>
            <a:avLst/>
            <a:gdLst/>
            <a:ahLst/>
            <a:cxnLst/>
            <a:rect l="l" t="t" r="r" b="b"/>
            <a:pathLst>
              <a:path w="3600450" h="3606800">
                <a:moveTo>
                  <a:pt x="0" y="3606355"/>
                </a:moveTo>
                <a:lnTo>
                  <a:pt x="3600005" y="3606355"/>
                </a:lnTo>
                <a:lnTo>
                  <a:pt x="3600005" y="0"/>
                </a:lnTo>
                <a:lnTo>
                  <a:pt x="0" y="0"/>
                </a:lnTo>
                <a:lnTo>
                  <a:pt x="0" y="3606355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300" y="7138705"/>
            <a:ext cx="2311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19</a:t>
            </a:r>
            <a:endParaRPr sz="1800">
              <a:latin typeface="Oswald"/>
              <a:cs typeface="Oswald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180009"/>
          <a:ext cx="14391005" cy="7184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800225"/>
                <a:gridCol w="1797050"/>
                <a:gridCol w="1801495"/>
                <a:gridCol w="1801495"/>
                <a:gridCol w="1800225"/>
                <a:gridCol w="1798954"/>
                <a:gridCol w="1789429"/>
              </a:tblGrid>
              <a:tr h="1803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96C03D"/>
                    </a:solidFill>
                  </a:tcPr>
                </a:tc>
              </a:tr>
              <a:tr h="1790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FDBA12"/>
                    </a:solidFill>
                  </a:tcPr>
                </a:tc>
              </a:tr>
              <a:tr h="18031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96C03D"/>
                    </a:solidFill>
                  </a:tcPr>
                </a:tc>
              </a:tr>
              <a:tr h="17873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DBA1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488250" y="621107"/>
          <a:ext cx="5894070" cy="6699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9170"/>
                <a:gridCol w="2374900"/>
              </a:tblGrid>
              <a:tr h="124950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6050">
                          <a:solidFill>
                            <a:srgbClr val="231F20"/>
                          </a:solidFill>
                          <a:latin typeface="Oswald-ExtraLight"/>
                          <a:cs typeface="Oswald-ExtraLight"/>
                        </a:rPr>
                        <a:t>Índice</a:t>
                      </a:r>
                      <a:endParaRPr sz="6050">
                        <a:latin typeface="Oswald-ExtraLight"/>
                        <a:cs typeface="Oswald-ExtraLight"/>
                      </a:endParaRPr>
                    </a:p>
                  </a:txBody>
                  <a:tcPr marL="0" marR="0" marB="0" marT="1492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6763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dirty="0" sz="2300" spc="-5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Exercício</a:t>
                      </a:r>
                      <a:r>
                        <a:rPr dirty="0" sz="2300" spc="-1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 </a:t>
                      </a: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01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65735"/>
                </a:tc>
                <a:tc>
                  <a:txBody>
                    <a:bodyPr/>
                    <a:lstStyle/>
                    <a:p>
                      <a:pPr algn="r" marR="168910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5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65735"/>
                </a:tc>
              </a:tr>
              <a:tr h="7010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 spc="-5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Exercício</a:t>
                      </a:r>
                      <a:r>
                        <a:rPr dirty="0" sz="2300" spc="-1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 </a:t>
                      </a: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02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15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</a:tr>
              <a:tr h="7010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 spc="-5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Exercício</a:t>
                      </a:r>
                      <a:r>
                        <a:rPr dirty="0" sz="2300" spc="-1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 </a:t>
                      </a: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03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25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</a:tr>
              <a:tr h="7010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 spc="-5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Exercício</a:t>
                      </a:r>
                      <a:r>
                        <a:rPr dirty="0" sz="2300" spc="-1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 </a:t>
                      </a: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04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35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</a:tr>
              <a:tr h="7010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 spc="-5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Exercício</a:t>
                      </a:r>
                      <a:r>
                        <a:rPr dirty="0" sz="2300" spc="-1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 </a:t>
                      </a: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05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45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</a:tr>
              <a:tr h="7010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 spc="-5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Exercício</a:t>
                      </a:r>
                      <a:r>
                        <a:rPr dirty="0" sz="2300" spc="-1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 </a:t>
                      </a: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06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  <a:tc>
                  <a:txBody>
                    <a:bodyPr/>
                    <a:lstStyle/>
                    <a:p>
                      <a:pPr algn="r" marR="3048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55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</a:tr>
              <a:tr h="7010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 spc="-5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Exercício</a:t>
                      </a:r>
                      <a:r>
                        <a:rPr dirty="0" sz="2300" spc="-1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 </a:t>
                      </a:r>
                      <a:r>
                        <a:rPr dirty="0" sz="2300" spc="-2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07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65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</a:tr>
              <a:tr h="56696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 spc="-5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Exercício</a:t>
                      </a:r>
                      <a:r>
                        <a:rPr dirty="0" sz="2300" spc="-1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 </a:t>
                      </a: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08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  <a:tc>
                  <a:txBody>
                    <a:bodyPr/>
                    <a:lstStyle/>
                    <a:p>
                      <a:pPr algn="r" marR="52069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2300">
                          <a:solidFill>
                            <a:srgbClr val="231F20"/>
                          </a:solidFill>
                          <a:latin typeface="Oswald-Light"/>
                          <a:cs typeface="Oswald-Light"/>
                        </a:rPr>
                        <a:t>75</a:t>
                      </a:r>
                      <a:endParaRPr sz="2300">
                        <a:latin typeface="Oswald-Light"/>
                        <a:cs typeface="Oswald-Light"/>
                      </a:endParaRPr>
                    </a:p>
                  </a:txBody>
                  <a:tcPr marL="0" marR="0" marB="0" marT="190500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44" y="7138705"/>
            <a:ext cx="2533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20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01" y="186359"/>
            <a:ext cx="14400530" cy="5400040"/>
          </a:xfrm>
          <a:custGeom>
            <a:avLst/>
            <a:gdLst/>
            <a:ahLst/>
            <a:cxnLst/>
            <a:rect l="l" t="t" r="r" b="b"/>
            <a:pathLst>
              <a:path w="14400530" h="5400040">
                <a:moveTo>
                  <a:pt x="0" y="5400001"/>
                </a:moveTo>
                <a:lnTo>
                  <a:pt x="14399996" y="5400001"/>
                </a:lnTo>
                <a:lnTo>
                  <a:pt x="14399996" y="0"/>
                </a:lnTo>
                <a:lnTo>
                  <a:pt x="0" y="0"/>
                </a:lnTo>
                <a:lnTo>
                  <a:pt x="0" y="5400001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16822" y="558001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0001" y="558318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16828" y="558001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19994" y="558318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716820" y="558001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919999" y="558318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326350" y="558001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529529" y="558318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300" y="7138705"/>
            <a:ext cx="2254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21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04" y="186347"/>
            <a:ext cx="3600450" cy="3578225"/>
          </a:xfrm>
          <a:custGeom>
            <a:avLst/>
            <a:gdLst/>
            <a:ahLst/>
            <a:cxnLst/>
            <a:rect l="l" t="t" r="r" b="b"/>
            <a:pathLst>
              <a:path w="3600450" h="3578225">
                <a:moveTo>
                  <a:pt x="0" y="3577780"/>
                </a:moveTo>
                <a:lnTo>
                  <a:pt x="3600005" y="3577780"/>
                </a:lnTo>
                <a:lnTo>
                  <a:pt x="3600005" y="0"/>
                </a:lnTo>
                <a:lnTo>
                  <a:pt x="0" y="0"/>
                </a:lnTo>
                <a:lnTo>
                  <a:pt x="0" y="3577780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836008" y="3780002"/>
            <a:ext cx="3564254" cy="3578225"/>
          </a:xfrm>
          <a:custGeom>
            <a:avLst/>
            <a:gdLst/>
            <a:ahLst/>
            <a:cxnLst/>
            <a:rect l="l" t="t" r="r" b="b"/>
            <a:pathLst>
              <a:path w="3564255" h="3578225">
                <a:moveTo>
                  <a:pt x="0" y="3577780"/>
                </a:moveTo>
                <a:lnTo>
                  <a:pt x="3564000" y="3577780"/>
                </a:lnTo>
                <a:lnTo>
                  <a:pt x="3564000" y="0"/>
                </a:lnTo>
                <a:lnTo>
                  <a:pt x="0" y="0"/>
                </a:lnTo>
                <a:lnTo>
                  <a:pt x="0" y="3577780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06355" y="186359"/>
            <a:ext cx="7230109" cy="7178040"/>
          </a:xfrm>
          <a:custGeom>
            <a:avLst/>
            <a:gdLst/>
            <a:ahLst/>
            <a:cxnLst/>
            <a:rect l="l" t="t" r="r" b="b"/>
            <a:pathLst>
              <a:path w="7230109" h="7178040">
                <a:moveTo>
                  <a:pt x="0" y="7177773"/>
                </a:moveTo>
                <a:lnTo>
                  <a:pt x="7229652" y="7177773"/>
                </a:lnTo>
                <a:lnTo>
                  <a:pt x="7229652" y="0"/>
                </a:lnTo>
                <a:lnTo>
                  <a:pt x="0" y="0"/>
                </a:lnTo>
                <a:lnTo>
                  <a:pt x="0" y="7177773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004" y="3780002"/>
            <a:ext cx="3600450" cy="3600450"/>
          </a:xfrm>
          <a:custGeom>
            <a:avLst/>
            <a:gdLst/>
            <a:ahLst/>
            <a:cxnLst/>
            <a:rect l="l" t="t" r="r" b="b"/>
            <a:pathLst>
              <a:path w="3600450" h="3600450">
                <a:moveTo>
                  <a:pt x="0" y="3600005"/>
                </a:moveTo>
                <a:lnTo>
                  <a:pt x="3600005" y="3600005"/>
                </a:lnTo>
                <a:lnTo>
                  <a:pt x="3600005" y="0"/>
                </a:lnTo>
                <a:lnTo>
                  <a:pt x="0" y="0"/>
                </a:lnTo>
                <a:lnTo>
                  <a:pt x="0" y="3600005"/>
                </a:lnTo>
                <a:close/>
              </a:path>
            </a:pathLst>
          </a:custGeom>
          <a:solidFill>
            <a:srgbClr val="96C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800003" y="179997"/>
            <a:ext cx="3600450" cy="3600450"/>
          </a:xfrm>
          <a:custGeom>
            <a:avLst/>
            <a:gdLst/>
            <a:ahLst/>
            <a:cxnLst/>
            <a:rect l="l" t="t" r="r" b="b"/>
            <a:pathLst>
              <a:path w="3600450" h="3600450">
                <a:moveTo>
                  <a:pt x="0" y="3600005"/>
                </a:moveTo>
                <a:lnTo>
                  <a:pt x="3600005" y="3600005"/>
                </a:lnTo>
                <a:lnTo>
                  <a:pt x="3600005" y="0"/>
                </a:lnTo>
                <a:lnTo>
                  <a:pt x="0" y="0"/>
                </a:lnTo>
                <a:lnTo>
                  <a:pt x="0" y="3600005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59" y="7138705"/>
            <a:ext cx="244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22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01" y="186359"/>
            <a:ext cx="14400530" cy="5400040"/>
          </a:xfrm>
          <a:custGeom>
            <a:avLst/>
            <a:gdLst/>
            <a:ahLst/>
            <a:cxnLst/>
            <a:rect l="l" t="t" r="r" b="b"/>
            <a:pathLst>
              <a:path w="14400530" h="5400040">
                <a:moveTo>
                  <a:pt x="0" y="5400001"/>
                </a:moveTo>
                <a:lnTo>
                  <a:pt x="14399996" y="5400001"/>
                </a:lnTo>
                <a:lnTo>
                  <a:pt x="14399996" y="0"/>
                </a:lnTo>
                <a:lnTo>
                  <a:pt x="0" y="0"/>
                </a:lnTo>
                <a:lnTo>
                  <a:pt x="0" y="5400001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16822" y="558001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0001" y="558318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16828" y="558001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19994" y="558318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716820" y="558001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919999" y="558318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326350" y="558001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529529" y="558318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300" y="7138705"/>
            <a:ext cx="243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23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80009"/>
            <a:ext cx="14400530" cy="5400040"/>
          </a:xfrm>
          <a:custGeom>
            <a:avLst/>
            <a:gdLst/>
            <a:ahLst/>
            <a:cxnLst/>
            <a:rect l="l" t="t" r="r" b="b"/>
            <a:pathLst>
              <a:path w="14400530" h="5400040">
                <a:moveTo>
                  <a:pt x="0" y="5400001"/>
                </a:moveTo>
                <a:lnTo>
                  <a:pt x="14399996" y="5400001"/>
                </a:lnTo>
                <a:lnTo>
                  <a:pt x="14399996" y="0"/>
                </a:lnTo>
                <a:lnTo>
                  <a:pt x="0" y="0"/>
                </a:lnTo>
                <a:lnTo>
                  <a:pt x="0" y="5400001"/>
                </a:lnTo>
                <a:close/>
              </a:path>
            </a:pathLst>
          </a:custGeom>
          <a:solidFill>
            <a:srgbClr val="96C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96821" y="558636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558953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96826" y="558636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00005" y="558953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96819" y="558636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199998" y="558953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606349" y="5586361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809528" y="5589536"/>
            <a:ext cx="1793875" cy="1793875"/>
          </a:xfrm>
          <a:custGeom>
            <a:avLst/>
            <a:gdLst/>
            <a:ahLst/>
            <a:cxnLst/>
            <a:rect l="l" t="t" r="r" b="b"/>
            <a:pathLst>
              <a:path w="1793875" h="1793875">
                <a:moveTo>
                  <a:pt x="0" y="1793646"/>
                </a:moveTo>
                <a:lnTo>
                  <a:pt x="1793646" y="1793646"/>
                </a:lnTo>
                <a:lnTo>
                  <a:pt x="1793646" y="0"/>
                </a:lnTo>
                <a:lnTo>
                  <a:pt x="0" y="0"/>
                </a:lnTo>
                <a:lnTo>
                  <a:pt x="0" y="1793646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186359"/>
            <a:ext cx="14400530" cy="7197090"/>
          </a:xfrm>
          <a:custGeom>
            <a:avLst/>
            <a:gdLst/>
            <a:ahLst/>
            <a:cxnLst/>
            <a:rect l="l" t="t" r="r" b="b"/>
            <a:pathLst>
              <a:path w="14400530" h="7197090">
                <a:moveTo>
                  <a:pt x="0" y="7196823"/>
                </a:moveTo>
                <a:lnTo>
                  <a:pt x="14399996" y="7196823"/>
                </a:lnTo>
                <a:lnTo>
                  <a:pt x="14399996" y="0"/>
                </a:lnTo>
                <a:lnTo>
                  <a:pt x="0" y="0"/>
                </a:lnTo>
                <a:lnTo>
                  <a:pt x="0" y="7196823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300" y="7138705"/>
            <a:ext cx="243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25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99998" y="180009"/>
            <a:ext cx="7200265" cy="7200265"/>
          </a:xfrm>
          <a:custGeom>
            <a:avLst/>
            <a:gdLst/>
            <a:ahLst/>
            <a:cxnLst/>
            <a:rect l="l" t="t" r="r" b="b"/>
            <a:pathLst>
              <a:path w="7200265" h="7200265">
                <a:moveTo>
                  <a:pt x="0" y="7199998"/>
                </a:moveTo>
                <a:lnTo>
                  <a:pt x="7199998" y="7199998"/>
                </a:lnTo>
                <a:lnTo>
                  <a:pt x="7199998" y="0"/>
                </a:lnTo>
                <a:lnTo>
                  <a:pt x="0" y="0"/>
                </a:lnTo>
                <a:lnTo>
                  <a:pt x="0" y="7199998"/>
                </a:lnTo>
                <a:close/>
              </a:path>
            </a:pathLst>
          </a:custGeom>
          <a:solidFill>
            <a:srgbClr val="96C0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50" y="195884"/>
            <a:ext cx="7187565" cy="7187565"/>
          </a:xfrm>
          <a:custGeom>
            <a:avLst/>
            <a:gdLst/>
            <a:ahLst/>
            <a:cxnLst/>
            <a:rect l="l" t="t" r="r" b="b"/>
            <a:pathLst>
              <a:path w="7187565" h="7187565">
                <a:moveTo>
                  <a:pt x="0" y="7187298"/>
                </a:moveTo>
                <a:lnTo>
                  <a:pt x="7187298" y="7187298"/>
                </a:lnTo>
                <a:lnTo>
                  <a:pt x="7187298" y="0"/>
                </a:lnTo>
                <a:lnTo>
                  <a:pt x="0" y="0"/>
                </a:lnTo>
                <a:lnTo>
                  <a:pt x="0" y="7187298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186359"/>
            <a:ext cx="14400530" cy="7197090"/>
          </a:xfrm>
          <a:custGeom>
            <a:avLst/>
            <a:gdLst/>
            <a:ahLst/>
            <a:cxnLst/>
            <a:rect l="l" t="t" r="r" b="b"/>
            <a:pathLst>
              <a:path w="14400530" h="7197090">
                <a:moveTo>
                  <a:pt x="0" y="7196823"/>
                </a:moveTo>
                <a:lnTo>
                  <a:pt x="14399996" y="7196823"/>
                </a:lnTo>
                <a:lnTo>
                  <a:pt x="14399996" y="0"/>
                </a:lnTo>
                <a:lnTo>
                  <a:pt x="0" y="0"/>
                </a:lnTo>
                <a:lnTo>
                  <a:pt x="0" y="7196823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300" y="7138705"/>
            <a:ext cx="2235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27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50" y="195884"/>
            <a:ext cx="14394180" cy="7187565"/>
          </a:xfrm>
          <a:custGeom>
            <a:avLst/>
            <a:gdLst/>
            <a:ahLst/>
            <a:cxnLst/>
            <a:rect l="l" t="t" r="r" b="b"/>
            <a:pathLst>
              <a:path w="14394180" h="7187565">
                <a:moveTo>
                  <a:pt x="0" y="7187298"/>
                </a:moveTo>
                <a:lnTo>
                  <a:pt x="14393646" y="7187298"/>
                </a:lnTo>
                <a:lnTo>
                  <a:pt x="14393646" y="0"/>
                </a:lnTo>
                <a:lnTo>
                  <a:pt x="0" y="0"/>
                </a:lnTo>
                <a:lnTo>
                  <a:pt x="0" y="7187298"/>
                </a:lnTo>
                <a:close/>
              </a:path>
            </a:pathLst>
          </a:custGeom>
          <a:solidFill>
            <a:srgbClr val="FDBA1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960" y="7138705"/>
            <a:ext cx="2489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28</a:t>
            </a:r>
            <a:endParaRPr sz="1800">
              <a:latin typeface="Oswald"/>
              <a:cs typeface="Oswald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300" y="7138705"/>
            <a:ext cx="24955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29</a:t>
            </a:r>
            <a:endParaRPr sz="1800">
              <a:latin typeface="Oswald"/>
              <a:cs typeface="Oswald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180009"/>
          <a:ext cx="14391005" cy="7184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800225"/>
                <a:gridCol w="1797050"/>
                <a:gridCol w="1801495"/>
                <a:gridCol w="1801495"/>
                <a:gridCol w="1800225"/>
                <a:gridCol w="1798954"/>
                <a:gridCol w="1789429"/>
              </a:tblGrid>
              <a:tr h="1803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96C03D"/>
                    </a:solidFill>
                  </a:tcPr>
                </a:tc>
              </a:tr>
              <a:tr h="1790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FDBA12"/>
                    </a:solidFill>
                  </a:tcPr>
                </a:tc>
              </a:tr>
              <a:tr h="18031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96C03D"/>
                    </a:solidFill>
                  </a:tcPr>
                </a:tc>
              </a:tr>
              <a:tr h="17873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DBA1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7009" y="5026566"/>
            <a:ext cx="6766559" cy="2799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200" b="1">
                <a:solidFill>
                  <a:srgbClr val="C7C8CA"/>
                </a:solidFill>
                <a:latin typeface="Lato"/>
                <a:cs typeface="Lato"/>
              </a:rPr>
              <a:t>4 1 2</a:t>
            </a:r>
            <a:r>
              <a:rPr dirty="0" sz="18200" spc="200" b="1">
                <a:solidFill>
                  <a:srgbClr val="C7C8CA"/>
                </a:solidFill>
                <a:latin typeface="Lato"/>
                <a:cs typeface="Lato"/>
              </a:rPr>
              <a:t> </a:t>
            </a:r>
            <a:r>
              <a:rPr dirty="0" sz="18200" b="1">
                <a:solidFill>
                  <a:srgbClr val="C7C8CA"/>
                </a:solidFill>
                <a:latin typeface="Lato"/>
                <a:cs typeface="Lato"/>
              </a:rPr>
              <a:t>3</a:t>
            </a:r>
            <a:endParaRPr sz="18200">
              <a:latin typeface="Lato"/>
              <a:cs typeface="La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2 0 1</a:t>
            </a:r>
            <a:r>
              <a:rPr dirty="0" spc="200"/>
              <a:t> </a:t>
            </a:r>
            <a:r>
              <a:rPr dirty="0"/>
              <a:t>9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7688" y="565756"/>
            <a:ext cx="603758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79830" marR="5080" indent="-1167765">
              <a:lnSpc>
                <a:spcPct val="100000"/>
              </a:lnSpc>
              <a:spcBef>
                <a:spcPts val="100"/>
              </a:spcBef>
            </a:pPr>
            <a:r>
              <a:rPr dirty="0"/>
              <a:t>Maria </a:t>
            </a:r>
            <a:r>
              <a:rPr dirty="0" spc="-5"/>
              <a:t>Joana </a:t>
            </a:r>
            <a:r>
              <a:rPr dirty="0"/>
              <a:t>de</a:t>
            </a:r>
            <a:r>
              <a:rPr dirty="0" spc="-65"/>
              <a:t> </a:t>
            </a:r>
            <a:r>
              <a:rPr dirty="0" spc="5"/>
              <a:t>Albuquerque  </a:t>
            </a:r>
            <a:r>
              <a:rPr dirty="0" spc="-5"/>
              <a:t>Barahona </a:t>
            </a:r>
            <a:r>
              <a:rPr dirty="0" spc="-10"/>
              <a:t>Rovisco</a:t>
            </a:r>
            <a:r>
              <a:rPr dirty="0" spc="-75"/>
              <a:t> </a:t>
            </a:r>
            <a:r>
              <a:rPr dirty="0" spc="-10"/>
              <a:t>Paes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0074" y="7138705"/>
            <a:ext cx="25272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30</a:t>
            </a:r>
            <a:endParaRPr sz="1800">
              <a:latin typeface="Oswald"/>
              <a:cs typeface="Oswald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20001" y="180009"/>
          <a:ext cx="14391005" cy="7184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800225"/>
                <a:gridCol w="1798954"/>
                <a:gridCol w="1800860"/>
                <a:gridCol w="1798954"/>
                <a:gridCol w="1803400"/>
                <a:gridCol w="1798954"/>
                <a:gridCol w="1789430"/>
              </a:tblGrid>
              <a:tr h="1803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96C03D"/>
                    </a:solidFill>
                  </a:tcPr>
                </a:tc>
              </a:tr>
              <a:tr h="1790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DBA12"/>
                    </a:solidFill>
                  </a:tcPr>
                </a:tc>
              </a:tr>
              <a:tr h="18031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96C03D"/>
                    </a:solidFill>
                  </a:tcPr>
                </a:tc>
              </a:tr>
              <a:tr h="17873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DBA1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300" y="7138705"/>
            <a:ext cx="2254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31</a:t>
            </a:r>
            <a:endParaRPr sz="1800">
              <a:latin typeface="Oswald"/>
              <a:cs typeface="Oswald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180009"/>
          <a:ext cx="14391005" cy="7184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800225"/>
                <a:gridCol w="1797050"/>
                <a:gridCol w="1801495"/>
                <a:gridCol w="1801495"/>
                <a:gridCol w="1800225"/>
                <a:gridCol w="1798954"/>
                <a:gridCol w="1789429"/>
              </a:tblGrid>
              <a:tr h="1803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96C03D"/>
                    </a:solidFill>
                  </a:tcPr>
                </a:tc>
              </a:tr>
              <a:tr h="1790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FDBA12"/>
                    </a:solidFill>
                  </a:tcPr>
                </a:tc>
              </a:tr>
              <a:tr h="18031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96C03D"/>
                    </a:solidFill>
                  </a:tcPr>
                </a:tc>
              </a:tr>
              <a:tr h="17873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DBA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96C0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C00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DBA1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989" y="7138705"/>
            <a:ext cx="243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32</a:t>
            </a:r>
            <a:endParaRPr sz="1800">
              <a:latin typeface="Oswald"/>
              <a:cs typeface="Oswald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300" y="7138705"/>
            <a:ext cx="243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33</a:t>
            </a:r>
            <a:endParaRPr sz="1800">
              <a:latin typeface="Oswald"/>
              <a:cs typeface="Oswald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17" y="12"/>
            <a:ext cx="15108568" cy="7559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50" y="6350"/>
            <a:ext cx="10394315" cy="7547609"/>
          </a:xfrm>
          <a:custGeom>
            <a:avLst/>
            <a:gdLst/>
            <a:ahLst/>
            <a:cxnLst/>
            <a:rect l="l" t="t" r="r" b="b"/>
            <a:pathLst>
              <a:path w="10394315" h="7547609">
                <a:moveTo>
                  <a:pt x="0" y="7547305"/>
                </a:moveTo>
                <a:lnTo>
                  <a:pt x="10394010" y="7547305"/>
                </a:lnTo>
                <a:lnTo>
                  <a:pt x="10394010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50" y="6350"/>
            <a:ext cx="10394315" cy="7547609"/>
          </a:xfrm>
          <a:custGeom>
            <a:avLst/>
            <a:gdLst/>
            <a:ahLst/>
            <a:cxnLst/>
            <a:rect l="l" t="t" r="r" b="b"/>
            <a:pathLst>
              <a:path w="10394315" h="7547609">
                <a:moveTo>
                  <a:pt x="0" y="7547305"/>
                </a:moveTo>
                <a:lnTo>
                  <a:pt x="10394010" y="7547305"/>
                </a:lnTo>
                <a:lnTo>
                  <a:pt x="10394010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413060" y="6350"/>
            <a:ext cx="4697730" cy="7547609"/>
          </a:xfrm>
          <a:custGeom>
            <a:avLst/>
            <a:gdLst/>
            <a:ahLst/>
            <a:cxnLst/>
            <a:rect l="l" t="t" r="r" b="b"/>
            <a:pathLst>
              <a:path w="4697730" h="7547609">
                <a:moveTo>
                  <a:pt x="0" y="7547305"/>
                </a:moveTo>
                <a:lnTo>
                  <a:pt x="4697298" y="7547305"/>
                </a:lnTo>
                <a:lnTo>
                  <a:pt x="4697298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solidFill>
            <a:srgbClr val="F689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413060" y="6350"/>
            <a:ext cx="4697730" cy="7547609"/>
          </a:xfrm>
          <a:custGeom>
            <a:avLst/>
            <a:gdLst/>
            <a:ahLst/>
            <a:cxnLst/>
            <a:rect l="l" t="t" r="r" b="b"/>
            <a:pathLst>
              <a:path w="4697730" h="7547609">
                <a:moveTo>
                  <a:pt x="0" y="7547305"/>
                </a:moveTo>
                <a:lnTo>
                  <a:pt x="4697298" y="7547305"/>
                </a:lnTo>
                <a:lnTo>
                  <a:pt x="4697298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6489054"/>
            <a:ext cx="15116810" cy="894080"/>
          </a:xfrm>
          <a:custGeom>
            <a:avLst/>
            <a:gdLst/>
            <a:ahLst/>
            <a:cxnLst/>
            <a:rect l="l" t="t" r="r" b="b"/>
            <a:pathLst>
              <a:path w="15116810" h="894079">
                <a:moveTo>
                  <a:pt x="15116703" y="0"/>
                </a:moveTo>
                <a:lnTo>
                  <a:pt x="0" y="0"/>
                </a:lnTo>
                <a:lnTo>
                  <a:pt x="0" y="887299"/>
                </a:lnTo>
                <a:lnTo>
                  <a:pt x="15116703" y="893648"/>
                </a:lnTo>
                <a:lnTo>
                  <a:pt x="151167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60705" y="6576314"/>
            <a:ext cx="1763990" cy="69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9994" y="6477304"/>
            <a:ext cx="534035" cy="894080"/>
          </a:xfrm>
          <a:custGeom>
            <a:avLst/>
            <a:gdLst/>
            <a:ahLst/>
            <a:cxnLst/>
            <a:rect l="l" t="t" r="r" b="b"/>
            <a:pathLst>
              <a:path w="534035" h="894079">
                <a:moveTo>
                  <a:pt x="0" y="893648"/>
                </a:moveTo>
                <a:lnTo>
                  <a:pt x="533412" y="893648"/>
                </a:lnTo>
                <a:lnTo>
                  <a:pt x="533412" y="0"/>
                </a:lnTo>
                <a:lnTo>
                  <a:pt x="0" y="0"/>
                </a:lnTo>
                <a:lnTo>
                  <a:pt x="0" y="89364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0414" y="6567720"/>
            <a:ext cx="353060" cy="713105"/>
          </a:xfrm>
          <a:custGeom>
            <a:avLst/>
            <a:gdLst/>
            <a:ahLst/>
            <a:cxnLst/>
            <a:rect l="l" t="t" r="r" b="b"/>
            <a:pathLst>
              <a:path w="353059" h="713104">
                <a:moveTo>
                  <a:pt x="170802" y="623671"/>
                </a:moveTo>
                <a:lnTo>
                  <a:pt x="158369" y="623671"/>
                </a:lnTo>
                <a:lnTo>
                  <a:pt x="158369" y="660247"/>
                </a:lnTo>
                <a:lnTo>
                  <a:pt x="162128" y="660247"/>
                </a:lnTo>
                <a:lnTo>
                  <a:pt x="162128" y="643686"/>
                </a:lnTo>
                <a:lnTo>
                  <a:pt x="171750" y="643686"/>
                </a:lnTo>
                <a:lnTo>
                  <a:pt x="171221" y="642962"/>
                </a:lnTo>
                <a:lnTo>
                  <a:pt x="169544" y="642226"/>
                </a:lnTo>
                <a:lnTo>
                  <a:pt x="171958" y="641388"/>
                </a:lnTo>
                <a:lnTo>
                  <a:pt x="172526" y="640499"/>
                </a:lnTo>
                <a:lnTo>
                  <a:pt x="162128" y="640499"/>
                </a:lnTo>
                <a:lnTo>
                  <a:pt x="162128" y="626859"/>
                </a:lnTo>
                <a:lnTo>
                  <a:pt x="173266" y="626859"/>
                </a:lnTo>
                <a:lnTo>
                  <a:pt x="173266" y="626084"/>
                </a:lnTo>
                <a:lnTo>
                  <a:pt x="170802" y="623671"/>
                </a:lnTo>
                <a:close/>
              </a:path>
              <a:path w="353059" h="713104">
                <a:moveTo>
                  <a:pt x="171750" y="643686"/>
                </a:moveTo>
                <a:lnTo>
                  <a:pt x="167360" y="643686"/>
                </a:lnTo>
                <a:lnTo>
                  <a:pt x="168770" y="644575"/>
                </a:lnTo>
                <a:lnTo>
                  <a:pt x="169075" y="647446"/>
                </a:lnTo>
                <a:lnTo>
                  <a:pt x="170078" y="660247"/>
                </a:lnTo>
                <a:lnTo>
                  <a:pt x="173837" y="660247"/>
                </a:lnTo>
                <a:lnTo>
                  <a:pt x="172631" y="647344"/>
                </a:lnTo>
                <a:lnTo>
                  <a:pt x="172326" y="644474"/>
                </a:lnTo>
                <a:lnTo>
                  <a:pt x="171750" y="643686"/>
                </a:lnTo>
                <a:close/>
              </a:path>
              <a:path w="353059" h="713104">
                <a:moveTo>
                  <a:pt x="173266" y="626859"/>
                </a:moveTo>
                <a:lnTo>
                  <a:pt x="168452" y="626859"/>
                </a:lnTo>
                <a:lnTo>
                  <a:pt x="169544" y="628332"/>
                </a:lnTo>
                <a:lnTo>
                  <a:pt x="169544" y="639140"/>
                </a:lnTo>
                <a:lnTo>
                  <a:pt x="168452" y="640499"/>
                </a:lnTo>
                <a:lnTo>
                  <a:pt x="172526" y="640499"/>
                </a:lnTo>
                <a:lnTo>
                  <a:pt x="173266" y="639343"/>
                </a:lnTo>
                <a:lnTo>
                  <a:pt x="173266" y="626859"/>
                </a:lnTo>
                <a:close/>
              </a:path>
              <a:path w="353059" h="713104">
                <a:moveTo>
                  <a:pt x="170230" y="675932"/>
                </a:moveTo>
                <a:lnTo>
                  <a:pt x="166471" y="675932"/>
                </a:lnTo>
                <a:lnTo>
                  <a:pt x="166471" y="712508"/>
                </a:lnTo>
                <a:lnTo>
                  <a:pt x="170230" y="712508"/>
                </a:lnTo>
                <a:lnTo>
                  <a:pt x="170230" y="675932"/>
                </a:lnTo>
                <a:close/>
              </a:path>
              <a:path w="353059" h="713104">
                <a:moveTo>
                  <a:pt x="182041" y="699452"/>
                </a:moveTo>
                <a:lnTo>
                  <a:pt x="178384" y="699452"/>
                </a:lnTo>
                <a:lnTo>
                  <a:pt x="178384" y="710272"/>
                </a:lnTo>
                <a:lnTo>
                  <a:pt x="181368" y="712825"/>
                </a:lnTo>
                <a:lnTo>
                  <a:pt x="190347" y="712825"/>
                </a:lnTo>
                <a:lnTo>
                  <a:pt x="193433" y="710425"/>
                </a:lnTo>
                <a:lnTo>
                  <a:pt x="193433" y="709536"/>
                </a:lnTo>
                <a:lnTo>
                  <a:pt x="183616" y="709536"/>
                </a:lnTo>
                <a:lnTo>
                  <a:pt x="182100" y="708228"/>
                </a:lnTo>
                <a:lnTo>
                  <a:pt x="182041" y="699452"/>
                </a:lnTo>
                <a:close/>
              </a:path>
              <a:path w="353059" h="713104">
                <a:moveTo>
                  <a:pt x="190398" y="675627"/>
                </a:moveTo>
                <a:lnTo>
                  <a:pt x="181419" y="675627"/>
                </a:lnTo>
                <a:lnTo>
                  <a:pt x="178549" y="678027"/>
                </a:lnTo>
                <a:lnTo>
                  <a:pt x="178549" y="695693"/>
                </a:lnTo>
                <a:lnTo>
                  <a:pt x="189674" y="695693"/>
                </a:lnTo>
                <a:lnTo>
                  <a:pt x="189674" y="708228"/>
                </a:lnTo>
                <a:lnTo>
                  <a:pt x="188150" y="709536"/>
                </a:lnTo>
                <a:lnTo>
                  <a:pt x="193433" y="709536"/>
                </a:lnTo>
                <a:lnTo>
                  <a:pt x="193433" y="693077"/>
                </a:lnTo>
                <a:lnTo>
                  <a:pt x="182257" y="692962"/>
                </a:lnTo>
                <a:lnTo>
                  <a:pt x="182257" y="680275"/>
                </a:lnTo>
                <a:lnTo>
                  <a:pt x="183616" y="678916"/>
                </a:lnTo>
                <a:lnTo>
                  <a:pt x="193268" y="678916"/>
                </a:lnTo>
                <a:lnTo>
                  <a:pt x="193268" y="678180"/>
                </a:lnTo>
                <a:lnTo>
                  <a:pt x="190398" y="675627"/>
                </a:lnTo>
                <a:close/>
              </a:path>
              <a:path w="353059" h="713104">
                <a:moveTo>
                  <a:pt x="193268" y="678916"/>
                </a:moveTo>
                <a:lnTo>
                  <a:pt x="188150" y="678916"/>
                </a:lnTo>
                <a:lnTo>
                  <a:pt x="189558" y="680275"/>
                </a:lnTo>
                <a:lnTo>
                  <a:pt x="189610" y="689000"/>
                </a:lnTo>
                <a:lnTo>
                  <a:pt x="193268" y="689000"/>
                </a:lnTo>
                <a:lnTo>
                  <a:pt x="193268" y="678916"/>
                </a:lnTo>
                <a:close/>
              </a:path>
              <a:path w="353059" h="713104">
                <a:moveTo>
                  <a:pt x="184658" y="647192"/>
                </a:moveTo>
                <a:lnTo>
                  <a:pt x="181000" y="647192"/>
                </a:lnTo>
                <a:lnTo>
                  <a:pt x="181000" y="658012"/>
                </a:lnTo>
                <a:lnTo>
                  <a:pt x="183972" y="660565"/>
                </a:lnTo>
                <a:lnTo>
                  <a:pt x="192963" y="660565"/>
                </a:lnTo>
                <a:lnTo>
                  <a:pt x="196049" y="658164"/>
                </a:lnTo>
                <a:lnTo>
                  <a:pt x="196049" y="657275"/>
                </a:lnTo>
                <a:lnTo>
                  <a:pt x="186220" y="657275"/>
                </a:lnTo>
                <a:lnTo>
                  <a:pt x="184716" y="655967"/>
                </a:lnTo>
                <a:lnTo>
                  <a:pt x="184658" y="647192"/>
                </a:lnTo>
                <a:close/>
              </a:path>
              <a:path w="353059" h="713104">
                <a:moveTo>
                  <a:pt x="193014" y="623354"/>
                </a:moveTo>
                <a:lnTo>
                  <a:pt x="184035" y="623354"/>
                </a:lnTo>
                <a:lnTo>
                  <a:pt x="181152" y="625767"/>
                </a:lnTo>
                <a:lnTo>
                  <a:pt x="181152" y="643420"/>
                </a:lnTo>
                <a:lnTo>
                  <a:pt x="192277" y="643420"/>
                </a:lnTo>
                <a:lnTo>
                  <a:pt x="192277" y="655967"/>
                </a:lnTo>
                <a:lnTo>
                  <a:pt x="190766" y="657275"/>
                </a:lnTo>
                <a:lnTo>
                  <a:pt x="196049" y="657275"/>
                </a:lnTo>
                <a:lnTo>
                  <a:pt x="196049" y="640816"/>
                </a:lnTo>
                <a:lnTo>
                  <a:pt x="184861" y="640702"/>
                </a:lnTo>
                <a:lnTo>
                  <a:pt x="184861" y="628015"/>
                </a:lnTo>
                <a:lnTo>
                  <a:pt x="186220" y="626656"/>
                </a:lnTo>
                <a:lnTo>
                  <a:pt x="195884" y="626656"/>
                </a:lnTo>
                <a:lnTo>
                  <a:pt x="195884" y="625919"/>
                </a:lnTo>
                <a:lnTo>
                  <a:pt x="193014" y="623354"/>
                </a:lnTo>
                <a:close/>
              </a:path>
              <a:path w="353059" h="713104">
                <a:moveTo>
                  <a:pt x="195884" y="626656"/>
                </a:moveTo>
                <a:lnTo>
                  <a:pt x="190766" y="626656"/>
                </a:lnTo>
                <a:lnTo>
                  <a:pt x="192174" y="628015"/>
                </a:lnTo>
                <a:lnTo>
                  <a:pt x="192227" y="636739"/>
                </a:lnTo>
                <a:lnTo>
                  <a:pt x="195884" y="636739"/>
                </a:lnTo>
                <a:lnTo>
                  <a:pt x="195884" y="626656"/>
                </a:lnTo>
                <a:close/>
              </a:path>
              <a:path w="353059" h="713104">
                <a:moveTo>
                  <a:pt x="117284" y="623671"/>
                </a:moveTo>
                <a:lnTo>
                  <a:pt x="113474" y="623671"/>
                </a:lnTo>
                <a:lnTo>
                  <a:pt x="120319" y="660514"/>
                </a:lnTo>
                <a:lnTo>
                  <a:pt x="124028" y="660514"/>
                </a:lnTo>
                <a:lnTo>
                  <a:pt x="125444" y="652945"/>
                </a:lnTo>
                <a:lnTo>
                  <a:pt x="122250" y="652945"/>
                </a:lnTo>
                <a:lnTo>
                  <a:pt x="117284" y="623671"/>
                </a:lnTo>
                <a:close/>
              </a:path>
              <a:path w="353059" h="713104">
                <a:moveTo>
                  <a:pt x="130924" y="623671"/>
                </a:moveTo>
                <a:lnTo>
                  <a:pt x="127266" y="623671"/>
                </a:lnTo>
                <a:lnTo>
                  <a:pt x="122250" y="652945"/>
                </a:lnTo>
                <a:lnTo>
                  <a:pt x="125444" y="652945"/>
                </a:lnTo>
                <a:lnTo>
                  <a:pt x="130924" y="623671"/>
                </a:lnTo>
                <a:close/>
              </a:path>
              <a:path w="353059" h="713104">
                <a:moveTo>
                  <a:pt x="150266" y="675932"/>
                </a:moveTo>
                <a:lnTo>
                  <a:pt x="146558" y="675932"/>
                </a:lnTo>
                <a:lnTo>
                  <a:pt x="146558" y="712508"/>
                </a:lnTo>
                <a:lnTo>
                  <a:pt x="159410" y="712508"/>
                </a:lnTo>
                <a:lnTo>
                  <a:pt x="159410" y="709333"/>
                </a:lnTo>
                <a:lnTo>
                  <a:pt x="150266" y="709333"/>
                </a:lnTo>
                <a:lnTo>
                  <a:pt x="150266" y="675932"/>
                </a:lnTo>
                <a:close/>
              </a:path>
              <a:path w="353059" h="713104">
                <a:moveTo>
                  <a:pt x="127736" y="675932"/>
                </a:moveTo>
                <a:lnTo>
                  <a:pt x="114731" y="675932"/>
                </a:lnTo>
                <a:lnTo>
                  <a:pt x="114731" y="712508"/>
                </a:lnTo>
                <a:lnTo>
                  <a:pt x="127736" y="712508"/>
                </a:lnTo>
                <a:lnTo>
                  <a:pt x="127736" y="709333"/>
                </a:lnTo>
                <a:lnTo>
                  <a:pt x="118490" y="709333"/>
                </a:lnTo>
                <a:lnTo>
                  <a:pt x="118490" y="695693"/>
                </a:lnTo>
                <a:lnTo>
                  <a:pt x="126174" y="695693"/>
                </a:lnTo>
                <a:lnTo>
                  <a:pt x="126174" y="692505"/>
                </a:lnTo>
                <a:lnTo>
                  <a:pt x="118490" y="692505"/>
                </a:lnTo>
                <a:lnTo>
                  <a:pt x="118490" y="679119"/>
                </a:lnTo>
                <a:lnTo>
                  <a:pt x="127736" y="679119"/>
                </a:lnTo>
                <a:lnTo>
                  <a:pt x="127736" y="675932"/>
                </a:lnTo>
                <a:close/>
              </a:path>
              <a:path w="353059" h="713104">
                <a:moveTo>
                  <a:pt x="150837" y="623671"/>
                </a:moveTo>
                <a:lnTo>
                  <a:pt x="137833" y="623671"/>
                </a:lnTo>
                <a:lnTo>
                  <a:pt x="137833" y="660247"/>
                </a:lnTo>
                <a:lnTo>
                  <a:pt x="150837" y="660247"/>
                </a:lnTo>
                <a:lnTo>
                  <a:pt x="150837" y="657072"/>
                </a:lnTo>
                <a:lnTo>
                  <a:pt x="141592" y="657072"/>
                </a:lnTo>
                <a:lnTo>
                  <a:pt x="141592" y="643420"/>
                </a:lnTo>
                <a:lnTo>
                  <a:pt x="149275" y="643420"/>
                </a:lnTo>
                <a:lnTo>
                  <a:pt x="149275" y="640232"/>
                </a:lnTo>
                <a:lnTo>
                  <a:pt x="141592" y="640232"/>
                </a:lnTo>
                <a:lnTo>
                  <a:pt x="141592" y="626859"/>
                </a:lnTo>
                <a:lnTo>
                  <a:pt x="150837" y="626859"/>
                </a:lnTo>
                <a:lnTo>
                  <a:pt x="150837" y="623671"/>
                </a:lnTo>
                <a:close/>
              </a:path>
              <a:path w="353059" h="713104">
                <a:moveTo>
                  <a:pt x="275018" y="623671"/>
                </a:moveTo>
                <a:lnTo>
                  <a:pt x="262788" y="623671"/>
                </a:lnTo>
                <a:lnTo>
                  <a:pt x="262788" y="660247"/>
                </a:lnTo>
                <a:lnTo>
                  <a:pt x="275018" y="660247"/>
                </a:lnTo>
                <a:lnTo>
                  <a:pt x="277837" y="657796"/>
                </a:lnTo>
                <a:lnTo>
                  <a:pt x="277837" y="657072"/>
                </a:lnTo>
                <a:lnTo>
                  <a:pt x="266547" y="657072"/>
                </a:lnTo>
                <a:lnTo>
                  <a:pt x="266547" y="626859"/>
                </a:lnTo>
                <a:lnTo>
                  <a:pt x="277837" y="626859"/>
                </a:lnTo>
                <a:lnTo>
                  <a:pt x="277837" y="626122"/>
                </a:lnTo>
                <a:lnTo>
                  <a:pt x="275018" y="623671"/>
                </a:lnTo>
                <a:close/>
              </a:path>
              <a:path w="353059" h="713104">
                <a:moveTo>
                  <a:pt x="277837" y="626859"/>
                </a:moveTo>
                <a:lnTo>
                  <a:pt x="272719" y="626859"/>
                </a:lnTo>
                <a:lnTo>
                  <a:pt x="274066" y="628269"/>
                </a:lnTo>
                <a:lnTo>
                  <a:pt x="274066" y="655713"/>
                </a:lnTo>
                <a:lnTo>
                  <a:pt x="272719" y="657072"/>
                </a:lnTo>
                <a:lnTo>
                  <a:pt x="277837" y="657072"/>
                </a:lnTo>
                <a:lnTo>
                  <a:pt x="277837" y="626859"/>
                </a:lnTo>
                <a:close/>
              </a:path>
              <a:path w="353059" h="713104">
                <a:moveTo>
                  <a:pt x="299415" y="623671"/>
                </a:moveTo>
                <a:lnTo>
                  <a:pt x="286410" y="623671"/>
                </a:lnTo>
                <a:lnTo>
                  <a:pt x="286410" y="660247"/>
                </a:lnTo>
                <a:lnTo>
                  <a:pt x="299415" y="660247"/>
                </a:lnTo>
                <a:lnTo>
                  <a:pt x="299415" y="657072"/>
                </a:lnTo>
                <a:lnTo>
                  <a:pt x="290169" y="657072"/>
                </a:lnTo>
                <a:lnTo>
                  <a:pt x="290169" y="643420"/>
                </a:lnTo>
                <a:lnTo>
                  <a:pt x="297853" y="643420"/>
                </a:lnTo>
                <a:lnTo>
                  <a:pt x="297853" y="640232"/>
                </a:lnTo>
                <a:lnTo>
                  <a:pt x="290169" y="640232"/>
                </a:lnTo>
                <a:lnTo>
                  <a:pt x="290169" y="626859"/>
                </a:lnTo>
                <a:lnTo>
                  <a:pt x="299415" y="626859"/>
                </a:lnTo>
                <a:lnTo>
                  <a:pt x="299415" y="623671"/>
                </a:lnTo>
                <a:close/>
              </a:path>
              <a:path w="353059" h="713104">
                <a:moveTo>
                  <a:pt x="213398" y="675932"/>
                </a:moveTo>
                <a:lnTo>
                  <a:pt x="201587" y="675932"/>
                </a:lnTo>
                <a:lnTo>
                  <a:pt x="201587" y="712508"/>
                </a:lnTo>
                <a:lnTo>
                  <a:pt x="214020" y="712508"/>
                </a:lnTo>
                <a:lnTo>
                  <a:pt x="216738" y="710272"/>
                </a:lnTo>
                <a:lnTo>
                  <a:pt x="216738" y="709333"/>
                </a:lnTo>
                <a:lnTo>
                  <a:pt x="205346" y="709333"/>
                </a:lnTo>
                <a:lnTo>
                  <a:pt x="205346" y="695693"/>
                </a:lnTo>
                <a:lnTo>
                  <a:pt x="216126" y="695693"/>
                </a:lnTo>
                <a:lnTo>
                  <a:pt x="215277" y="694690"/>
                </a:lnTo>
                <a:lnTo>
                  <a:pt x="212877" y="693915"/>
                </a:lnTo>
                <a:lnTo>
                  <a:pt x="214909" y="693127"/>
                </a:lnTo>
                <a:lnTo>
                  <a:pt x="215390" y="692505"/>
                </a:lnTo>
                <a:lnTo>
                  <a:pt x="205346" y="692505"/>
                </a:lnTo>
                <a:lnTo>
                  <a:pt x="205346" y="679119"/>
                </a:lnTo>
                <a:lnTo>
                  <a:pt x="216166" y="679119"/>
                </a:lnTo>
                <a:lnTo>
                  <a:pt x="216166" y="678078"/>
                </a:lnTo>
                <a:lnTo>
                  <a:pt x="213398" y="675932"/>
                </a:lnTo>
                <a:close/>
              </a:path>
              <a:path w="353059" h="713104">
                <a:moveTo>
                  <a:pt x="216126" y="695693"/>
                </a:moveTo>
                <a:lnTo>
                  <a:pt x="211670" y="695693"/>
                </a:lnTo>
                <a:lnTo>
                  <a:pt x="213029" y="696937"/>
                </a:lnTo>
                <a:lnTo>
                  <a:pt x="213029" y="708126"/>
                </a:lnTo>
                <a:lnTo>
                  <a:pt x="211670" y="709333"/>
                </a:lnTo>
                <a:lnTo>
                  <a:pt x="216738" y="709333"/>
                </a:lnTo>
                <a:lnTo>
                  <a:pt x="216738" y="696417"/>
                </a:lnTo>
                <a:lnTo>
                  <a:pt x="216126" y="695693"/>
                </a:lnTo>
                <a:close/>
              </a:path>
              <a:path w="353059" h="713104">
                <a:moveTo>
                  <a:pt x="216166" y="679119"/>
                </a:moveTo>
                <a:lnTo>
                  <a:pt x="211099" y="679119"/>
                </a:lnTo>
                <a:lnTo>
                  <a:pt x="212407" y="680326"/>
                </a:lnTo>
                <a:lnTo>
                  <a:pt x="212407" y="691299"/>
                </a:lnTo>
                <a:lnTo>
                  <a:pt x="211099" y="692505"/>
                </a:lnTo>
                <a:lnTo>
                  <a:pt x="215390" y="692505"/>
                </a:lnTo>
                <a:lnTo>
                  <a:pt x="216166" y="691502"/>
                </a:lnTo>
                <a:lnTo>
                  <a:pt x="216166" y="679119"/>
                </a:lnTo>
                <a:close/>
              </a:path>
              <a:path w="353059" h="713104">
                <a:moveTo>
                  <a:pt x="352590" y="578116"/>
                </a:moveTo>
                <a:lnTo>
                  <a:pt x="0" y="578116"/>
                </a:lnTo>
                <a:lnTo>
                  <a:pt x="0" y="581279"/>
                </a:lnTo>
                <a:lnTo>
                  <a:pt x="352590" y="581279"/>
                </a:lnTo>
                <a:lnTo>
                  <a:pt x="352590" y="578116"/>
                </a:lnTo>
                <a:close/>
              </a:path>
              <a:path w="353059" h="713104">
                <a:moveTo>
                  <a:pt x="236550" y="675627"/>
                </a:moveTo>
                <a:lnTo>
                  <a:pt x="227558" y="675627"/>
                </a:lnTo>
                <a:lnTo>
                  <a:pt x="224523" y="678180"/>
                </a:lnTo>
                <a:lnTo>
                  <a:pt x="224523" y="710272"/>
                </a:lnTo>
                <a:lnTo>
                  <a:pt x="227558" y="712825"/>
                </a:lnTo>
                <a:lnTo>
                  <a:pt x="236550" y="712825"/>
                </a:lnTo>
                <a:lnTo>
                  <a:pt x="239522" y="710272"/>
                </a:lnTo>
                <a:lnTo>
                  <a:pt x="239522" y="709536"/>
                </a:lnTo>
                <a:lnTo>
                  <a:pt x="229755" y="709536"/>
                </a:lnTo>
                <a:lnTo>
                  <a:pt x="228295" y="708126"/>
                </a:lnTo>
                <a:lnTo>
                  <a:pt x="228295" y="680326"/>
                </a:lnTo>
                <a:lnTo>
                  <a:pt x="229755" y="678916"/>
                </a:lnTo>
                <a:lnTo>
                  <a:pt x="239522" y="678916"/>
                </a:lnTo>
                <a:lnTo>
                  <a:pt x="239522" y="678180"/>
                </a:lnTo>
                <a:lnTo>
                  <a:pt x="236550" y="675627"/>
                </a:lnTo>
                <a:close/>
              </a:path>
              <a:path w="353059" h="713104">
                <a:moveTo>
                  <a:pt x="239522" y="678916"/>
                </a:moveTo>
                <a:lnTo>
                  <a:pt x="234302" y="678916"/>
                </a:lnTo>
                <a:lnTo>
                  <a:pt x="235813" y="680326"/>
                </a:lnTo>
                <a:lnTo>
                  <a:pt x="235813" y="708126"/>
                </a:lnTo>
                <a:lnTo>
                  <a:pt x="234302" y="709536"/>
                </a:lnTo>
                <a:lnTo>
                  <a:pt x="239522" y="709536"/>
                </a:lnTo>
                <a:lnTo>
                  <a:pt x="239522" y="678916"/>
                </a:lnTo>
                <a:close/>
              </a:path>
              <a:path w="353059" h="713104">
                <a:moveTo>
                  <a:pt x="256666" y="675678"/>
                </a:moveTo>
                <a:lnTo>
                  <a:pt x="252907" y="675678"/>
                </a:lnTo>
                <a:lnTo>
                  <a:pt x="246011" y="712508"/>
                </a:lnTo>
                <a:lnTo>
                  <a:pt x="249720" y="712508"/>
                </a:lnTo>
                <a:lnTo>
                  <a:pt x="251396" y="702538"/>
                </a:lnTo>
                <a:lnTo>
                  <a:pt x="261659" y="702538"/>
                </a:lnTo>
                <a:lnTo>
                  <a:pt x="261066" y="699350"/>
                </a:lnTo>
                <a:lnTo>
                  <a:pt x="251917" y="699350"/>
                </a:lnTo>
                <a:lnTo>
                  <a:pt x="254685" y="682726"/>
                </a:lnTo>
                <a:lnTo>
                  <a:pt x="257977" y="682726"/>
                </a:lnTo>
                <a:lnTo>
                  <a:pt x="256666" y="675678"/>
                </a:lnTo>
                <a:close/>
              </a:path>
              <a:path w="353059" h="713104">
                <a:moveTo>
                  <a:pt x="261659" y="702538"/>
                </a:moveTo>
                <a:lnTo>
                  <a:pt x="258025" y="702538"/>
                </a:lnTo>
                <a:lnTo>
                  <a:pt x="259702" y="712508"/>
                </a:lnTo>
                <a:lnTo>
                  <a:pt x="263512" y="712508"/>
                </a:lnTo>
                <a:lnTo>
                  <a:pt x="261659" y="702538"/>
                </a:lnTo>
                <a:close/>
              </a:path>
              <a:path w="353059" h="713104">
                <a:moveTo>
                  <a:pt x="257977" y="682726"/>
                </a:moveTo>
                <a:lnTo>
                  <a:pt x="254685" y="682726"/>
                </a:lnTo>
                <a:lnTo>
                  <a:pt x="257505" y="699350"/>
                </a:lnTo>
                <a:lnTo>
                  <a:pt x="261066" y="699350"/>
                </a:lnTo>
                <a:lnTo>
                  <a:pt x="257977" y="682726"/>
                </a:lnTo>
                <a:close/>
              </a:path>
              <a:path w="353059" h="713104">
                <a:moveTo>
                  <a:pt x="249034" y="623417"/>
                </a:moveTo>
                <a:lnTo>
                  <a:pt x="245275" y="623417"/>
                </a:lnTo>
                <a:lnTo>
                  <a:pt x="238379" y="660247"/>
                </a:lnTo>
                <a:lnTo>
                  <a:pt x="242087" y="660247"/>
                </a:lnTo>
                <a:lnTo>
                  <a:pt x="243763" y="650278"/>
                </a:lnTo>
                <a:lnTo>
                  <a:pt x="254026" y="650278"/>
                </a:lnTo>
                <a:lnTo>
                  <a:pt x="253434" y="647090"/>
                </a:lnTo>
                <a:lnTo>
                  <a:pt x="244284" y="647090"/>
                </a:lnTo>
                <a:lnTo>
                  <a:pt x="247053" y="630466"/>
                </a:lnTo>
                <a:lnTo>
                  <a:pt x="250344" y="630466"/>
                </a:lnTo>
                <a:lnTo>
                  <a:pt x="249034" y="623417"/>
                </a:lnTo>
                <a:close/>
              </a:path>
              <a:path w="353059" h="713104">
                <a:moveTo>
                  <a:pt x="254026" y="650278"/>
                </a:moveTo>
                <a:lnTo>
                  <a:pt x="250393" y="650278"/>
                </a:lnTo>
                <a:lnTo>
                  <a:pt x="252069" y="660247"/>
                </a:lnTo>
                <a:lnTo>
                  <a:pt x="255879" y="660247"/>
                </a:lnTo>
                <a:lnTo>
                  <a:pt x="254026" y="650278"/>
                </a:lnTo>
                <a:close/>
              </a:path>
              <a:path w="353059" h="713104">
                <a:moveTo>
                  <a:pt x="250344" y="630466"/>
                </a:moveTo>
                <a:lnTo>
                  <a:pt x="247053" y="630466"/>
                </a:lnTo>
                <a:lnTo>
                  <a:pt x="249872" y="647090"/>
                </a:lnTo>
                <a:lnTo>
                  <a:pt x="253434" y="647090"/>
                </a:lnTo>
                <a:lnTo>
                  <a:pt x="250344" y="630466"/>
                </a:lnTo>
                <a:close/>
              </a:path>
              <a:path w="353059" h="713104">
                <a:moveTo>
                  <a:pt x="229120" y="623671"/>
                </a:moveTo>
                <a:lnTo>
                  <a:pt x="216903" y="623671"/>
                </a:lnTo>
                <a:lnTo>
                  <a:pt x="216903" y="660247"/>
                </a:lnTo>
                <a:lnTo>
                  <a:pt x="229120" y="660247"/>
                </a:lnTo>
                <a:lnTo>
                  <a:pt x="231952" y="657796"/>
                </a:lnTo>
                <a:lnTo>
                  <a:pt x="231952" y="657072"/>
                </a:lnTo>
                <a:lnTo>
                  <a:pt x="220662" y="657072"/>
                </a:lnTo>
                <a:lnTo>
                  <a:pt x="220662" y="626859"/>
                </a:lnTo>
                <a:lnTo>
                  <a:pt x="231952" y="626859"/>
                </a:lnTo>
                <a:lnTo>
                  <a:pt x="231952" y="626122"/>
                </a:lnTo>
                <a:lnTo>
                  <a:pt x="229120" y="623671"/>
                </a:lnTo>
                <a:close/>
              </a:path>
              <a:path w="353059" h="713104">
                <a:moveTo>
                  <a:pt x="231952" y="626859"/>
                </a:moveTo>
                <a:lnTo>
                  <a:pt x="226822" y="626859"/>
                </a:lnTo>
                <a:lnTo>
                  <a:pt x="228193" y="628269"/>
                </a:lnTo>
                <a:lnTo>
                  <a:pt x="228193" y="655713"/>
                </a:lnTo>
                <a:lnTo>
                  <a:pt x="226822" y="657072"/>
                </a:lnTo>
                <a:lnTo>
                  <a:pt x="231952" y="657072"/>
                </a:lnTo>
                <a:lnTo>
                  <a:pt x="231952" y="626859"/>
                </a:lnTo>
                <a:close/>
              </a:path>
              <a:path w="353059" h="713104">
                <a:moveTo>
                  <a:pt x="207962" y="623671"/>
                </a:moveTo>
                <a:lnTo>
                  <a:pt x="204203" y="623671"/>
                </a:lnTo>
                <a:lnTo>
                  <a:pt x="204203" y="660247"/>
                </a:lnTo>
                <a:lnTo>
                  <a:pt x="207962" y="660247"/>
                </a:lnTo>
                <a:lnTo>
                  <a:pt x="207962" y="623671"/>
                </a:lnTo>
                <a:close/>
              </a:path>
              <a:path w="353059" h="713104">
                <a:moveTo>
                  <a:pt x="106514" y="623671"/>
                </a:moveTo>
                <a:lnTo>
                  <a:pt x="102755" y="623671"/>
                </a:lnTo>
                <a:lnTo>
                  <a:pt x="102755" y="660247"/>
                </a:lnTo>
                <a:lnTo>
                  <a:pt x="106514" y="660247"/>
                </a:lnTo>
                <a:lnTo>
                  <a:pt x="106514" y="623671"/>
                </a:lnTo>
                <a:close/>
              </a:path>
              <a:path w="353059" h="713104">
                <a:moveTo>
                  <a:pt x="134581" y="501777"/>
                </a:moveTo>
                <a:lnTo>
                  <a:pt x="125526" y="501777"/>
                </a:lnTo>
                <a:lnTo>
                  <a:pt x="125526" y="529412"/>
                </a:lnTo>
                <a:lnTo>
                  <a:pt x="130822" y="534708"/>
                </a:lnTo>
                <a:lnTo>
                  <a:pt x="150202" y="534708"/>
                </a:lnTo>
                <a:lnTo>
                  <a:pt x="155486" y="529412"/>
                </a:lnTo>
                <a:lnTo>
                  <a:pt x="155486" y="526186"/>
                </a:lnTo>
                <a:lnTo>
                  <a:pt x="136766" y="526186"/>
                </a:lnTo>
                <a:lnTo>
                  <a:pt x="134581" y="523862"/>
                </a:lnTo>
                <a:lnTo>
                  <a:pt x="134581" y="501777"/>
                </a:lnTo>
                <a:close/>
              </a:path>
              <a:path w="353059" h="713104">
                <a:moveTo>
                  <a:pt x="150202" y="443014"/>
                </a:moveTo>
                <a:lnTo>
                  <a:pt x="130822" y="443014"/>
                </a:lnTo>
                <a:lnTo>
                  <a:pt x="125526" y="448309"/>
                </a:lnTo>
                <a:lnTo>
                  <a:pt x="125526" y="469747"/>
                </a:lnTo>
                <a:lnTo>
                  <a:pt x="128797" y="482895"/>
                </a:lnTo>
                <a:lnTo>
                  <a:pt x="135991" y="491748"/>
                </a:lnTo>
                <a:lnTo>
                  <a:pt x="143186" y="499513"/>
                </a:lnTo>
                <a:lnTo>
                  <a:pt x="146456" y="509397"/>
                </a:lnTo>
                <a:lnTo>
                  <a:pt x="146456" y="523862"/>
                </a:lnTo>
                <a:lnTo>
                  <a:pt x="144259" y="526186"/>
                </a:lnTo>
                <a:lnTo>
                  <a:pt x="155486" y="526186"/>
                </a:lnTo>
                <a:lnTo>
                  <a:pt x="155486" y="509397"/>
                </a:lnTo>
                <a:lnTo>
                  <a:pt x="152219" y="496372"/>
                </a:lnTo>
                <a:lnTo>
                  <a:pt x="145033" y="487343"/>
                </a:lnTo>
                <a:lnTo>
                  <a:pt x="137848" y="479428"/>
                </a:lnTo>
                <a:lnTo>
                  <a:pt x="134581" y="469747"/>
                </a:lnTo>
                <a:lnTo>
                  <a:pt x="134581" y="453859"/>
                </a:lnTo>
                <a:lnTo>
                  <a:pt x="136766" y="451535"/>
                </a:lnTo>
                <a:lnTo>
                  <a:pt x="155486" y="451535"/>
                </a:lnTo>
                <a:lnTo>
                  <a:pt x="155486" y="448309"/>
                </a:lnTo>
                <a:lnTo>
                  <a:pt x="150202" y="443014"/>
                </a:lnTo>
                <a:close/>
              </a:path>
              <a:path w="353059" h="713104">
                <a:moveTo>
                  <a:pt x="155486" y="451535"/>
                </a:moveTo>
                <a:lnTo>
                  <a:pt x="144259" y="451535"/>
                </a:lnTo>
                <a:lnTo>
                  <a:pt x="146456" y="453859"/>
                </a:lnTo>
                <a:lnTo>
                  <a:pt x="146456" y="475945"/>
                </a:lnTo>
                <a:lnTo>
                  <a:pt x="155486" y="475945"/>
                </a:lnTo>
                <a:lnTo>
                  <a:pt x="155486" y="451535"/>
                </a:lnTo>
                <a:close/>
              </a:path>
              <a:path w="353059" h="713104">
                <a:moveTo>
                  <a:pt x="279501" y="443014"/>
                </a:moveTo>
                <a:lnTo>
                  <a:pt x="270459" y="443014"/>
                </a:lnTo>
                <a:lnTo>
                  <a:pt x="257797" y="534060"/>
                </a:lnTo>
                <a:lnTo>
                  <a:pt x="266445" y="534060"/>
                </a:lnTo>
                <a:lnTo>
                  <a:pt x="269417" y="509523"/>
                </a:lnTo>
                <a:lnTo>
                  <a:pt x="288649" y="509523"/>
                </a:lnTo>
                <a:lnTo>
                  <a:pt x="287529" y="501383"/>
                </a:lnTo>
                <a:lnTo>
                  <a:pt x="270332" y="501383"/>
                </a:lnTo>
                <a:lnTo>
                  <a:pt x="274713" y="464705"/>
                </a:lnTo>
                <a:lnTo>
                  <a:pt x="282484" y="464705"/>
                </a:lnTo>
                <a:lnTo>
                  <a:pt x="279501" y="443014"/>
                </a:lnTo>
                <a:close/>
              </a:path>
              <a:path w="353059" h="713104">
                <a:moveTo>
                  <a:pt x="288649" y="509523"/>
                </a:moveTo>
                <a:lnTo>
                  <a:pt x="280009" y="509523"/>
                </a:lnTo>
                <a:lnTo>
                  <a:pt x="282981" y="534060"/>
                </a:lnTo>
                <a:lnTo>
                  <a:pt x="292023" y="534060"/>
                </a:lnTo>
                <a:lnTo>
                  <a:pt x="288649" y="509523"/>
                </a:lnTo>
                <a:close/>
              </a:path>
              <a:path w="353059" h="713104">
                <a:moveTo>
                  <a:pt x="282484" y="464705"/>
                </a:moveTo>
                <a:lnTo>
                  <a:pt x="274713" y="464705"/>
                </a:lnTo>
                <a:lnTo>
                  <a:pt x="279107" y="501383"/>
                </a:lnTo>
                <a:lnTo>
                  <a:pt x="287529" y="501383"/>
                </a:lnTo>
                <a:lnTo>
                  <a:pt x="282484" y="464705"/>
                </a:lnTo>
                <a:close/>
              </a:path>
              <a:path w="353059" h="713104">
                <a:moveTo>
                  <a:pt x="195402" y="443649"/>
                </a:moveTo>
                <a:lnTo>
                  <a:pt x="170865" y="443649"/>
                </a:lnTo>
                <a:lnTo>
                  <a:pt x="170865" y="534060"/>
                </a:lnTo>
                <a:lnTo>
                  <a:pt x="196049" y="534060"/>
                </a:lnTo>
                <a:lnTo>
                  <a:pt x="200964" y="529158"/>
                </a:lnTo>
                <a:lnTo>
                  <a:pt x="200964" y="525932"/>
                </a:lnTo>
                <a:lnTo>
                  <a:pt x="179908" y="525932"/>
                </a:lnTo>
                <a:lnTo>
                  <a:pt x="179908" y="492734"/>
                </a:lnTo>
                <a:lnTo>
                  <a:pt x="200470" y="492734"/>
                </a:lnTo>
                <a:lnTo>
                  <a:pt x="198501" y="490156"/>
                </a:lnTo>
                <a:lnTo>
                  <a:pt x="193725" y="488607"/>
                </a:lnTo>
                <a:lnTo>
                  <a:pt x="198119" y="486918"/>
                </a:lnTo>
                <a:lnTo>
                  <a:pt x="199702" y="484593"/>
                </a:lnTo>
                <a:lnTo>
                  <a:pt x="179908" y="484593"/>
                </a:lnTo>
                <a:lnTo>
                  <a:pt x="179908" y="451662"/>
                </a:lnTo>
                <a:lnTo>
                  <a:pt x="200317" y="451662"/>
                </a:lnTo>
                <a:lnTo>
                  <a:pt x="200317" y="448437"/>
                </a:lnTo>
                <a:lnTo>
                  <a:pt x="195402" y="443649"/>
                </a:lnTo>
                <a:close/>
              </a:path>
              <a:path w="353059" h="713104">
                <a:moveTo>
                  <a:pt x="200470" y="492734"/>
                </a:moveTo>
                <a:lnTo>
                  <a:pt x="190106" y="492734"/>
                </a:lnTo>
                <a:lnTo>
                  <a:pt x="191922" y="494931"/>
                </a:lnTo>
                <a:lnTo>
                  <a:pt x="191922" y="523735"/>
                </a:lnTo>
                <a:lnTo>
                  <a:pt x="190106" y="525932"/>
                </a:lnTo>
                <a:lnTo>
                  <a:pt x="200964" y="525932"/>
                </a:lnTo>
                <a:lnTo>
                  <a:pt x="200964" y="493382"/>
                </a:lnTo>
                <a:lnTo>
                  <a:pt x="200470" y="492734"/>
                </a:lnTo>
                <a:close/>
              </a:path>
              <a:path w="353059" h="713104">
                <a:moveTo>
                  <a:pt x="200317" y="451662"/>
                </a:moveTo>
                <a:lnTo>
                  <a:pt x="189471" y="451662"/>
                </a:lnTo>
                <a:lnTo>
                  <a:pt x="191274" y="453986"/>
                </a:lnTo>
                <a:lnTo>
                  <a:pt x="191274" y="482396"/>
                </a:lnTo>
                <a:lnTo>
                  <a:pt x="189471" y="484593"/>
                </a:lnTo>
                <a:lnTo>
                  <a:pt x="199702" y="484593"/>
                </a:lnTo>
                <a:lnTo>
                  <a:pt x="200317" y="483692"/>
                </a:lnTo>
                <a:lnTo>
                  <a:pt x="200317" y="451662"/>
                </a:lnTo>
                <a:close/>
              </a:path>
              <a:path w="353059" h="713104">
                <a:moveTo>
                  <a:pt x="110020" y="443649"/>
                </a:moveTo>
                <a:lnTo>
                  <a:pt x="100977" y="443649"/>
                </a:lnTo>
                <a:lnTo>
                  <a:pt x="100977" y="534060"/>
                </a:lnTo>
                <a:lnTo>
                  <a:pt x="110020" y="534060"/>
                </a:lnTo>
                <a:lnTo>
                  <a:pt x="110020" y="443649"/>
                </a:lnTo>
                <a:close/>
              </a:path>
              <a:path w="353059" h="713104">
                <a:moveTo>
                  <a:pt x="103339" y="675932"/>
                </a:moveTo>
                <a:lnTo>
                  <a:pt x="91109" y="675932"/>
                </a:lnTo>
                <a:lnTo>
                  <a:pt x="91109" y="712508"/>
                </a:lnTo>
                <a:lnTo>
                  <a:pt x="103339" y="712508"/>
                </a:lnTo>
                <a:lnTo>
                  <a:pt x="106159" y="710057"/>
                </a:lnTo>
                <a:lnTo>
                  <a:pt x="106159" y="709333"/>
                </a:lnTo>
                <a:lnTo>
                  <a:pt x="94868" y="709333"/>
                </a:lnTo>
                <a:lnTo>
                  <a:pt x="94868" y="679119"/>
                </a:lnTo>
                <a:lnTo>
                  <a:pt x="106159" y="679119"/>
                </a:lnTo>
                <a:lnTo>
                  <a:pt x="106159" y="678395"/>
                </a:lnTo>
                <a:lnTo>
                  <a:pt x="103339" y="675932"/>
                </a:lnTo>
                <a:close/>
              </a:path>
              <a:path w="353059" h="713104">
                <a:moveTo>
                  <a:pt x="106159" y="679119"/>
                </a:moveTo>
                <a:lnTo>
                  <a:pt x="101028" y="679119"/>
                </a:lnTo>
                <a:lnTo>
                  <a:pt x="102387" y="680529"/>
                </a:lnTo>
                <a:lnTo>
                  <a:pt x="102387" y="707974"/>
                </a:lnTo>
                <a:lnTo>
                  <a:pt x="101028" y="709333"/>
                </a:lnTo>
                <a:lnTo>
                  <a:pt x="106159" y="709333"/>
                </a:lnTo>
                <a:lnTo>
                  <a:pt x="106159" y="679119"/>
                </a:lnTo>
                <a:close/>
              </a:path>
              <a:path w="353059" h="713104">
                <a:moveTo>
                  <a:pt x="240487" y="443014"/>
                </a:moveTo>
                <a:lnTo>
                  <a:pt x="221106" y="443014"/>
                </a:lnTo>
                <a:lnTo>
                  <a:pt x="215811" y="448309"/>
                </a:lnTo>
                <a:lnTo>
                  <a:pt x="215811" y="529412"/>
                </a:lnTo>
                <a:lnTo>
                  <a:pt x="221106" y="534708"/>
                </a:lnTo>
                <a:lnTo>
                  <a:pt x="240487" y="534708"/>
                </a:lnTo>
                <a:lnTo>
                  <a:pt x="245783" y="529412"/>
                </a:lnTo>
                <a:lnTo>
                  <a:pt x="245783" y="526186"/>
                </a:lnTo>
                <a:lnTo>
                  <a:pt x="227050" y="526186"/>
                </a:lnTo>
                <a:lnTo>
                  <a:pt x="224853" y="523862"/>
                </a:lnTo>
                <a:lnTo>
                  <a:pt x="224853" y="453859"/>
                </a:lnTo>
                <a:lnTo>
                  <a:pt x="227050" y="451535"/>
                </a:lnTo>
                <a:lnTo>
                  <a:pt x="245783" y="451535"/>
                </a:lnTo>
                <a:lnTo>
                  <a:pt x="245783" y="448309"/>
                </a:lnTo>
                <a:lnTo>
                  <a:pt x="240487" y="443014"/>
                </a:lnTo>
                <a:close/>
              </a:path>
              <a:path w="353059" h="713104">
                <a:moveTo>
                  <a:pt x="245783" y="451535"/>
                </a:moveTo>
                <a:lnTo>
                  <a:pt x="234543" y="451535"/>
                </a:lnTo>
                <a:lnTo>
                  <a:pt x="236740" y="453859"/>
                </a:lnTo>
                <a:lnTo>
                  <a:pt x="236740" y="523862"/>
                </a:lnTo>
                <a:lnTo>
                  <a:pt x="234543" y="526186"/>
                </a:lnTo>
                <a:lnTo>
                  <a:pt x="245783" y="526186"/>
                </a:lnTo>
                <a:lnTo>
                  <a:pt x="245783" y="451535"/>
                </a:lnTo>
                <a:close/>
              </a:path>
              <a:path w="353059" h="713104">
                <a:moveTo>
                  <a:pt x="82486" y="623671"/>
                </a:moveTo>
                <a:lnTo>
                  <a:pt x="78409" y="623671"/>
                </a:lnTo>
                <a:lnTo>
                  <a:pt x="78409" y="660247"/>
                </a:lnTo>
                <a:lnTo>
                  <a:pt x="81851" y="660247"/>
                </a:lnTo>
                <a:lnTo>
                  <a:pt x="81800" y="636739"/>
                </a:lnTo>
                <a:lnTo>
                  <a:pt x="81648" y="633133"/>
                </a:lnTo>
                <a:lnTo>
                  <a:pt x="85340" y="633133"/>
                </a:lnTo>
                <a:lnTo>
                  <a:pt x="82486" y="623671"/>
                </a:lnTo>
                <a:close/>
              </a:path>
              <a:path w="353059" h="713104">
                <a:moveTo>
                  <a:pt x="85340" y="633133"/>
                </a:moveTo>
                <a:lnTo>
                  <a:pt x="81648" y="633133"/>
                </a:lnTo>
                <a:lnTo>
                  <a:pt x="89852" y="660247"/>
                </a:lnTo>
                <a:lnTo>
                  <a:pt x="93827" y="660247"/>
                </a:lnTo>
                <a:lnTo>
                  <a:pt x="93827" y="650697"/>
                </a:lnTo>
                <a:lnTo>
                  <a:pt x="90639" y="650697"/>
                </a:lnTo>
                <a:lnTo>
                  <a:pt x="85340" y="633133"/>
                </a:lnTo>
                <a:close/>
              </a:path>
              <a:path w="353059" h="713104">
                <a:moveTo>
                  <a:pt x="93827" y="623671"/>
                </a:moveTo>
                <a:lnTo>
                  <a:pt x="90423" y="623671"/>
                </a:lnTo>
                <a:lnTo>
                  <a:pt x="90474" y="647141"/>
                </a:lnTo>
                <a:lnTo>
                  <a:pt x="90639" y="650697"/>
                </a:lnTo>
                <a:lnTo>
                  <a:pt x="93827" y="650697"/>
                </a:lnTo>
                <a:lnTo>
                  <a:pt x="93827" y="623671"/>
                </a:lnTo>
                <a:close/>
              </a:path>
              <a:path w="353059" h="713104">
                <a:moveTo>
                  <a:pt x="58229" y="623671"/>
                </a:moveTo>
                <a:lnTo>
                  <a:pt x="54521" y="623671"/>
                </a:lnTo>
                <a:lnTo>
                  <a:pt x="54521" y="658012"/>
                </a:lnTo>
                <a:lnTo>
                  <a:pt x="57505" y="660565"/>
                </a:lnTo>
                <a:lnTo>
                  <a:pt x="66497" y="660565"/>
                </a:lnTo>
                <a:lnTo>
                  <a:pt x="69519" y="658012"/>
                </a:lnTo>
                <a:lnTo>
                  <a:pt x="69519" y="657275"/>
                </a:lnTo>
                <a:lnTo>
                  <a:pt x="59753" y="657275"/>
                </a:lnTo>
                <a:lnTo>
                  <a:pt x="58229" y="655916"/>
                </a:lnTo>
                <a:lnTo>
                  <a:pt x="58229" y="623671"/>
                </a:lnTo>
                <a:close/>
              </a:path>
              <a:path w="353059" h="713104">
                <a:moveTo>
                  <a:pt x="69519" y="623671"/>
                </a:moveTo>
                <a:lnTo>
                  <a:pt x="65811" y="623671"/>
                </a:lnTo>
                <a:lnTo>
                  <a:pt x="65811" y="655916"/>
                </a:lnTo>
                <a:lnTo>
                  <a:pt x="64300" y="657275"/>
                </a:lnTo>
                <a:lnTo>
                  <a:pt x="69519" y="657275"/>
                </a:lnTo>
                <a:lnTo>
                  <a:pt x="69519" y="623671"/>
                </a:lnTo>
                <a:close/>
              </a:path>
              <a:path w="353059" h="713104">
                <a:moveTo>
                  <a:pt x="72174" y="443649"/>
                </a:moveTo>
                <a:lnTo>
                  <a:pt x="63131" y="443649"/>
                </a:lnTo>
                <a:lnTo>
                  <a:pt x="63131" y="534060"/>
                </a:lnTo>
                <a:lnTo>
                  <a:pt x="88201" y="534060"/>
                </a:lnTo>
                <a:lnTo>
                  <a:pt x="88201" y="525932"/>
                </a:lnTo>
                <a:lnTo>
                  <a:pt x="72174" y="525932"/>
                </a:lnTo>
                <a:lnTo>
                  <a:pt x="72174" y="443649"/>
                </a:lnTo>
                <a:close/>
              </a:path>
              <a:path w="353059" h="713104">
                <a:moveTo>
                  <a:pt x="112471" y="0"/>
                </a:moveTo>
                <a:lnTo>
                  <a:pt x="56019" y="0"/>
                </a:lnTo>
                <a:lnTo>
                  <a:pt x="56019" y="263055"/>
                </a:lnTo>
                <a:lnTo>
                  <a:pt x="65415" y="313379"/>
                </a:lnTo>
                <a:lnTo>
                  <a:pt x="91038" y="352323"/>
                </a:lnTo>
                <a:lnTo>
                  <a:pt x="129041" y="377465"/>
                </a:lnTo>
                <a:lnTo>
                  <a:pt x="175577" y="386384"/>
                </a:lnTo>
                <a:lnTo>
                  <a:pt x="195194" y="382625"/>
                </a:lnTo>
                <a:lnTo>
                  <a:pt x="175577" y="382625"/>
                </a:lnTo>
                <a:lnTo>
                  <a:pt x="151015" y="375447"/>
                </a:lnTo>
                <a:lnTo>
                  <a:pt x="130956" y="355873"/>
                </a:lnTo>
                <a:lnTo>
                  <a:pt x="117430" y="326840"/>
                </a:lnTo>
                <a:lnTo>
                  <a:pt x="112471" y="291287"/>
                </a:lnTo>
                <a:lnTo>
                  <a:pt x="112471" y="0"/>
                </a:lnTo>
                <a:close/>
              </a:path>
              <a:path w="353059" h="713104">
                <a:moveTo>
                  <a:pt x="295148" y="0"/>
                </a:moveTo>
                <a:lnTo>
                  <a:pt x="238683" y="0"/>
                </a:lnTo>
                <a:lnTo>
                  <a:pt x="238683" y="291287"/>
                </a:lnTo>
                <a:lnTo>
                  <a:pt x="233724" y="326840"/>
                </a:lnTo>
                <a:lnTo>
                  <a:pt x="220198" y="355873"/>
                </a:lnTo>
                <a:lnTo>
                  <a:pt x="200139" y="375447"/>
                </a:lnTo>
                <a:lnTo>
                  <a:pt x="175577" y="382625"/>
                </a:lnTo>
                <a:lnTo>
                  <a:pt x="195194" y="382625"/>
                </a:lnTo>
                <a:lnTo>
                  <a:pt x="222121" y="377465"/>
                </a:lnTo>
                <a:lnTo>
                  <a:pt x="260127" y="352323"/>
                </a:lnTo>
                <a:lnTo>
                  <a:pt x="285751" y="313379"/>
                </a:lnTo>
                <a:lnTo>
                  <a:pt x="295148" y="263055"/>
                </a:lnTo>
                <a:lnTo>
                  <a:pt x="2951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394005" y="6530744"/>
            <a:ext cx="23082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Oswald"/>
                <a:cs typeface="Oswald"/>
              </a:rPr>
              <a:t>MODELAÇÃO</a:t>
            </a:r>
            <a:r>
              <a:rPr dirty="0" sz="1800" spc="-35">
                <a:solidFill>
                  <a:srgbClr val="FFFFFF"/>
                </a:solidFill>
                <a:latin typeface="Oswald"/>
                <a:cs typeface="Oswald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Oswald"/>
                <a:cs typeface="Oswald"/>
              </a:rPr>
              <a:t>PARAMÉTRICA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94005" y="6805063"/>
            <a:ext cx="21761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Oswald"/>
                <a:cs typeface="Oswald"/>
              </a:rPr>
              <a:t>E </a:t>
            </a:r>
            <a:r>
              <a:rPr dirty="0" sz="1800" spc="-10">
                <a:solidFill>
                  <a:srgbClr val="FFFFFF"/>
                </a:solidFill>
                <a:latin typeface="Oswald"/>
                <a:cs typeface="Oswald"/>
              </a:rPr>
              <a:t>PROTOTIPAGEM</a:t>
            </a:r>
            <a:r>
              <a:rPr dirty="0" sz="1800" spc="-30">
                <a:solidFill>
                  <a:srgbClr val="FFFFFF"/>
                </a:solidFill>
                <a:latin typeface="Oswald"/>
                <a:cs typeface="Oswald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Oswald"/>
                <a:cs typeface="Oswald"/>
              </a:rPr>
              <a:t>DIGITAL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94005" y="7079384"/>
            <a:ext cx="9436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Oswald"/>
                <a:cs typeface="Oswald"/>
              </a:rPr>
              <a:t>EM</a:t>
            </a:r>
            <a:r>
              <a:rPr dirty="0" sz="1800" spc="-80">
                <a:solidFill>
                  <a:srgbClr val="FFFFFF"/>
                </a:solidFill>
                <a:latin typeface="Oswald"/>
                <a:cs typeface="Oswald"/>
              </a:rPr>
              <a:t> </a:t>
            </a:r>
            <a:r>
              <a:rPr dirty="0" sz="1800">
                <a:solidFill>
                  <a:srgbClr val="FFFFFF"/>
                </a:solidFill>
                <a:latin typeface="Oswald"/>
                <a:cs typeface="Oswald"/>
              </a:rPr>
              <a:t>DESIGN</a:t>
            </a:r>
            <a:endParaRPr sz="1800">
              <a:latin typeface="Oswald"/>
              <a:cs typeface="Oswa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10294" y="6491824"/>
            <a:ext cx="2625090" cy="84836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460375">
              <a:lnSpc>
                <a:spcPct val="100000"/>
              </a:lnSpc>
              <a:spcBef>
                <a:spcPts val="820"/>
              </a:spcBef>
            </a:pPr>
            <a:r>
              <a:rPr dirty="0" sz="1200" spc="10">
                <a:solidFill>
                  <a:srgbClr val="FFFFFF"/>
                </a:solidFill>
                <a:latin typeface="Oswald"/>
                <a:cs typeface="Oswald"/>
              </a:rPr>
              <a:t>3ª ANO </a:t>
            </a:r>
            <a:r>
              <a:rPr dirty="0" sz="1200" spc="10">
                <a:solidFill>
                  <a:srgbClr val="FFFFFF"/>
                </a:solidFill>
                <a:latin typeface="Oswald-ExtraLight"/>
                <a:cs typeface="Oswald-ExtraLight"/>
              </a:rPr>
              <a:t>da </a:t>
            </a:r>
            <a:r>
              <a:rPr dirty="0" sz="1200" spc="15">
                <a:solidFill>
                  <a:srgbClr val="FFFFFF"/>
                </a:solidFill>
                <a:latin typeface="Oswald"/>
                <a:cs typeface="Oswald"/>
              </a:rPr>
              <a:t>LICENCIATURA </a:t>
            </a:r>
            <a:r>
              <a:rPr dirty="0" sz="1200" spc="10">
                <a:solidFill>
                  <a:srgbClr val="FFFFFF"/>
                </a:solidFill>
                <a:latin typeface="Oswald"/>
                <a:cs typeface="Oswald"/>
              </a:rPr>
              <a:t>EM</a:t>
            </a:r>
            <a:r>
              <a:rPr dirty="0" sz="1200" spc="145">
                <a:solidFill>
                  <a:srgbClr val="FFFFFF"/>
                </a:solidFill>
                <a:latin typeface="Oswald"/>
                <a:cs typeface="Oswald"/>
              </a:rPr>
              <a:t> </a:t>
            </a:r>
            <a:r>
              <a:rPr dirty="0" sz="1200" spc="20">
                <a:solidFill>
                  <a:srgbClr val="FFFFFF"/>
                </a:solidFill>
                <a:latin typeface="Oswald"/>
                <a:cs typeface="Oswald"/>
              </a:rPr>
              <a:t>DESIGN</a:t>
            </a:r>
            <a:endParaRPr sz="1200">
              <a:latin typeface="Oswald"/>
              <a:cs typeface="Oswald"/>
            </a:endParaRPr>
          </a:p>
          <a:p>
            <a:pPr marL="12700" marR="5080" indent="448945">
              <a:lnSpc>
                <a:spcPct val="150000"/>
              </a:lnSpc>
            </a:pPr>
            <a:r>
              <a:rPr dirty="0" sz="1200" spc="50">
                <a:solidFill>
                  <a:srgbClr val="FFFFFF"/>
                </a:solidFill>
                <a:latin typeface="Oswald-ExtraLight"/>
                <a:cs typeface="Oswald-ExtraLight"/>
              </a:rPr>
              <a:t>Ano </a:t>
            </a:r>
            <a:r>
              <a:rPr dirty="0" sz="1200" spc="65">
                <a:solidFill>
                  <a:srgbClr val="FFFFFF"/>
                </a:solidFill>
                <a:latin typeface="Oswald-ExtraLight"/>
                <a:cs typeface="Oswald-ExtraLight"/>
              </a:rPr>
              <a:t>letivo </a:t>
            </a:r>
            <a:r>
              <a:rPr dirty="0" sz="1200" spc="70">
                <a:solidFill>
                  <a:srgbClr val="FFFFFF"/>
                </a:solidFill>
                <a:latin typeface="Oswald-ExtraLight"/>
                <a:cs typeface="Oswald-ExtraLight"/>
              </a:rPr>
              <a:t>2019-2020, </a:t>
            </a:r>
            <a:r>
              <a:rPr dirty="0" sz="1200" spc="40">
                <a:solidFill>
                  <a:srgbClr val="FFFFFF"/>
                </a:solidFill>
                <a:latin typeface="Oswald-ExtraLight"/>
                <a:cs typeface="Oswald-ExtraLight"/>
              </a:rPr>
              <a:t>1º </a:t>
            </a:r>
            <a:r>
              <a:rPr dirty="0" sz="1200" spc="65">
                <a:solidFill>
                  <a:srgbClr val="FFFFFF"/>
                </a:solidFill>
                <a:latin typeface="Oswald-ExtraLight"/>
                <a:cs typeface="Oswald-ExtraLight"/>
              </a:rPr>
              <a:t>semestre  </a:t>
            </a:r>
            <a:r>
              <a:rPr dirty="0" sz="1200">
                <a:solidFill>
                  <a:srgbClr val="FFFFFF"/>
                </a:solidFill>
                <a:latin typeface="Oswald-ExtraLight"/>
                <a:cs typeface="Oswald-ExtraLight"/>
              </a:rPr>
              <a:t>docente: </a:t>
            </a:r>
            <a:r>
              <a:rPr dirty="0" sz="1200">
                <a:solidFill>
                  <a:srgbClr val="FFFFFF"/>
                </a:solidFill>
                <a:latin typeface="Oswald"/>
                <a:cs typeface="Oswald"/>
              </a:rPr>
              <a:t>Doutor </a:t>
            </a:r>
            <a:r>
              <a:rPr dirty="0" sz="1200" spc="25">
                <a:solidFill>
                  <a:srgbClr val="FFFFFF"/>
                </a:solidFill>
                <a:latin typeface="Oswald"/>
                <a:cs typeface="Oswald"/>
              </a:rPr>
              <a:t>Pedro Miguel Gomes</a:t>
            </a:r>
            <a:r>
              <a:rPr dirty="0" sz="1200" spc="95">
                <a:solidFill>
                  <a:srgbClr val="FFFFFF"/>
                </a:solidFill>
                <a:latin typeface="Oswald"/>
                <a:cs typeface="Oswald"/>
              </a:rPr>
              <a:t> </a:t>
            </a:r>
            <a:r>
              <a:rPr dirty="0" sz="1200" spc="35">
                <a:solidFill>
                  <a:srgbClr val="FFFFFF"/>
                </a:solidFill>
                <a:latin typeface="Oswald"/>
                <a:cs typeface="Oswald"/>
              </a:rPr>
              <a:t>Januário</a:t>
            </a:r>
            <a:endParaRPr sz="1200">
              <a:latin typeface="Oswald"/>
              <a:cs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888" y="7138705"/>
            <a:ext cx="1358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4</a:t>
            </a:r>
            <a:endParaRPr sz="1800">
              <a:latin typeface="Oswald"/>
              <a:cs typeface="Oswa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3849405"/>
            <a:ext cx="5681345" cy="3606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3500">
                <a:solidFill>
                  <a:srgbClr val="FFFFFF"/>
                </a:solidFill>
                <a:latin typeface="Oswald-Light"/>
                <a:cs typeface="Oswald-Light"/>
              </a:rPr>
              <a:t>EX00</a:t>
            </a:r>
            <a:endParaRPr sz="23500">
              <a:latin typeface="Oswald-Light"/>
              <a:cs typeface="Oswald-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416675">
              <a:lnSpc>
                <a:spcPct val="100000"/>
              </a:lnSpc>
              <a:spcBef>
                <a:spcPts val="100"/>
              </a:spcBef>
              <a:tabLst>
                <a:tab pos="10963910" algn="l"/>
              </a:tabLst>
            </a:pPr>
            <a:r>
              <a:rPr dirty="0" spc="-85"/>
              <a:t>M</a:t>
            </a:r>
            <a:r>
              <a:rPr dirty="0"/>
              <a:t>or</a:t>
            </a:r>
            <a:r>
              <a:rPr dirty="0" spc="-75"/>
              <a:t>f</a:t>
            </a:r>
            <a:r>
              <a:rPr dirty="0"/>
              <a:t>ogénese	digital</a:t>
            </a:r>
          </a:p>
          <a:p>
            <a:pPr marL="6416675">
              <a:lnSpc>
                <a:spcPct val="100000"/>
              </a:lnSpc>
              <a:tabLst>
                <a:tab pos="6985000" algn="l"/>
              </a:tabLst>
            </a:pPr>
            <a:r>
              <a:rPr dirty="0"/>
              <a:t>-	bivalves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2315" y="7138705"/>
            <a:ext cx="1409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6</a:t>
            </a:r>
            <a:endParaRPr sz="1800">
              <a:latin typeface="Oswald"/>
              <a:cs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3849405"/>
            <a:ext cx="6113145" cy="3606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3500">
                <a:solidFill>
                  <a:srgbClr val="FFFFFF"/>
                </a:solidFill>
                <a:latin typeface="Oswald-Light"/>
                <a:cs typeface="Oswald-Light"/>
              </a:rPr>
              <a:t>EX0</a:t>
            </a:r>
            <a:r>
              <a:rPr dirty="0" sz="23500" spc="-790">
                <a:solidFill>
                  <a:srgbClr val="FFFFFF"/>
                </a:solidFill>
                <a:latin typeface="Oswald-Light"/>
                <a:cs typeface="Oswald-Light"/>
              </a:rPr>
              <a:t>0</a:t>
            </a:r>
            <a:r>
              <a:rPr dirty="0" sz="6000">
                <a:solidFill>
                  <a:srgbClr val="FFFFFF"/>
                </a:solidFill>
                <a:latin typeface="Oswald-Light"/>
                <a:cs typeface="Oswald-Light"/>
              </a:rPr>
              <a:t>.0</a:t>
            </a:r>
            <a:endParaRPr sz="6000">
              <a:latin typeface="Oswald-Light"/>
              <a:cs typeface="Oswald-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416675">
              <a:lnSpc>
                <a:spcPct val="100000"/>
              </a:lnSpc>
              <a:spcBef>
                <a:spcPts val="100"/>
              </a:spcBef>
              <a:tabLst>
                <a:tab pos="10963910" algn="l"/>
              </a:tabLst>
            </a:pPr>
            <a:r>
              <a:rPr dirty="0" spc="-85"/>
              <a:t>M</a:t>
            </a:r>
            <a:r>
              <a:rPr dirty="0"/>
              <a:t>or</a:t>
            </a:r>
            <a:r>
              <a:rPr dirty="0" spc="-75"/>
              <a:t>f</a:t>
            </a:r>
            <a:r>
              <a:rPr dirty="0"/>
              <a:t>ogénese	digital</a:t>
            </a:r>
          </a:p>
          <a:p>
            <a:pPr marL="6416675">
              <a:lnSpc>
                <a:spcPct val="100000"/>
              </a:lnSpc>
              <a:tabLst>
                <a:tab pos="6985000" algn="l"/>
              </a:tabLst>
            </a:pPr>
            <a:r>
              <a:rPr dirty="0"/>
              <a:t>-	bivalves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3229" y="7138705"/>
            <a:ext cx="1397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Oswald"/>
                <a:cs typeface="Oswald"/>
              </a:rPr>
              <a:t>8</a:t>
            </a:r>
            <a:endParaRPr sz="1800">
              <a:latin typeface="Oswald"/>
              <a:cs typeface="Oswa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3849405"/>
            <a:ext cx="6506845" cy="3606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3500">
                <a:solidFill>
                  <a:srgbClr val="FFFFFF"/>
                </a:solidFill>
                <a:latin typeface="Oswald-Light"/>
                <a:cs typeface="Oswald-Light"/>
              </a:rPr>
              <a:t>EX0</a:t>
            </a:r>
            <a:r>
              <a:rPr dirty="0" sz="23500" spc="-790">
                <a:solidFill>
                  <a:srgbClr val="FFFFFF"/>
                </a:solidFill>
                <a:latin typeface="Oswald-Light"/>
                <a:cs typeface="Oswald-Light"/>
              </a:rPr>
              <a:t>0</a:t>
            </a:r>
            <a:r>
              <a:rPr dirty="0" sz="6000">
                <a:solidFill>
                  <a:srgbClr val="FFFFFF"/>
                </a:solidFill>
                <a:latin typeface="Oswald-Light"/>
                <a:cs typeface="Oswald-Light"/>
              </a:rPr>
              <a:t>.00</a:t>
            </a:r>
            <a:endParaRPr sz="6000">
              <a:latin typeface="Oswald-Light"/>
              <a:cs typeface="Oswald-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416675">
              <a:lnSpc>
                <a:spcPct val="100000"/>
              </a:lnSpc>
              <a:spcBef>
                <a:spcPts val="100"/>
              </a:spcBef>
              <a:tabLst>
                <a:tab pos="10963910" algn="l"/>
              </a:tabLst>
            </a:pPr>
            <a:r>
              <a:rPr dirty="0" spc="-85"/>
              <a:t>M</a:t>
            </a:r>
            <a:r>
              <a:rPr dirty="0"/>
              <a:t>or</a:t>
            </a:r>
            <a:r>
              <a:rPr dirty="0" spc="-75"/>
              <a:t>f</a:t>
            </a:r>
            <a:r>
              <a:rPr dirty="0"/>
              <a:t>ogénese	digital</a:t>
            </a:r>
          </a:p>
          <a:p>
            <a:pPr marL="6416675">
              <a:lnSpc>
                <a:spcPct val="100000"/>
              </a:lnSpc>
              <a:tabLst>
                <a:tab pos="6985000" algn="l"/>
              </a:tabLst>
            </a:pPr>
            <a:r>
              <a:rPr dirty="0"/>
              <a:t>-	bivalves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2019-09-26T07:56:47Z</dcterms:created>
  <dcterms:modified xsi:type="dcterms:W3CDTF">2019-09-26T07:56:47Z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2019-09-26T00:00:00Z</vt:filetime>
  </property>
</Properties>
</file>