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20104100" cy="10052050"/>
  <p:notesSz cx="20104100" cy="1005205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82" d="100"/>
          <a:sy n="82" d="100"/>
        </p:scale>
        <p:origin x="200" y="2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g"/><Relationship Id="rId21" Type="http://schemas.openxmlformats.org/officeDocument/2006/relationships/image" Target="../media/image20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24" Type="http://schemas.openxmlformats.org/officeDocument/2006/relationships/image" Target="../media/image23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598904" y="257442"/>
            <a:ext cx="9485630" cy="9535160"/>
          </a:xfrm>
          <a:custGeom>
            <a:avLst/>
            <a:gdLst/>
            <a:ahLst/>
            <a:cxnLst/>
            <a:rect l="l" t="t" r="r" b="b"/>
            <a:pathLst>
              <a:path w="9485630" h="9535160">
                <a:moveTo>
                  <a:pt x="0" y="0"/>
                </a:moveTo>
                <a:lnTo>
                  <a:pt x="9485346" y="0"/>
                </a:lnTo>
                <a:lnTo>
                  <a:pt x="9485346" y="9535139"/>
                </a:lnTo>
                <a:lnTo>
                  <a:pt x="0" y="9535139"/>
                </a:lnTo>
                <a:lnTo>
                  <a:pt x="0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75926" y="1539380"/>
            <a:ext cx="17552246" cy="2432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50" b="0" i="1">
                <a:solidFill>
                  <a:schemeClr val="bg1"/>
                </a:solidFill>
                <a:latin typeface="Lora"/>
                <a:cs typeface="Lo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29148"/>
            <a:ext cx="14072870" cy="2513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060"/>
            <a:ext cx="14762735" cy="3291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70460" y="113649"/>
            <a:ext cx="19629568" cy="3669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087192" y="162357"/>
            <a:ext cx="308232" cy="97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705823" y="779320"/>
            <a:ext cx="7056911" cy="1948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89346" y="1039094"/>
            <a:ext cx="14373385" cy="811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705823" y="1233926"/>
            <a:ext cx="7056911" cy="487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306065" y="1428755"/>
            <a:ext cx="6456670" cy="811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5022301" y="1428755"/>
            <a:ext cx="259564" cy="811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3312114"/>
            <a:ext cx="20100031" cy="18184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4448626"/>
            <a:ext cx="12442877" cy="1136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5146768"/>
            <a:ext cx="20100031" cy="18671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336081" y="7030127"/>
            <a:ext cx="210896" cy="811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903878" y="7062599"/>
            <a:ext cx="178450" cy="487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1193720" y="7030127"/>
            <a:ext cx="8906310" cy="4708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0" y="9307207"/>
            <a:ext cx="10106794" cy="7265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2445" y="7062599"/>
            <a:ext cx="20035139" cy="298739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524941" y="7387316"/>
            <a:ext cx="146005" cy="29224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098551" y="7387316"/>
            <a:ext cx="356901" cy="12988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434631" y="7776977"/>
            <a:ext cx="210896" cy="811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3001215" y="7923100"/>
            <a:ext cx="259564" cy="649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851828" y="8540062"/>
            <a:ext cx="438015" cy="487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1323503" y="9838931"/>
            <a:ext cx="129782" cy="14612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1826409" y="9806459"/>
            <a:ext cx="210896" cy="14612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4113823" y="9822695"/>
            <a:ext cx="113559" cy="19483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5768547" y="9822695"/>
            <a:ext cx="438015" cy="17859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6255232" y="9822695"/>
            <a:ext cx="113559" cy="16235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20091913" y="1509935"/>
            <a:ext cx="0" cy="146685"/>
          </a:xfrm>
          <a:custGeom>
            <a:avLst/>
            <a:gdLst/>
            <a:ahLst/>
            <a:cxnLst/>
            <a:rect l="l" t="t" r="r" b="b"/>
            <a:pathLst>
              <a:path h="146685">
                <a:moveTo>
                  <a:pt x="0" y="146122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8704866" y="996476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341" y="0"/>
                </a:lnTo>
              </a:path>
            </a:pathLst>
          </a:custGeom>
          <a:ln w="56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8542638" y="9968819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782" y="0"/>
                </a:lnTo>
              </a:path>
            </a:pathLst>
          </a:custGeom>
          <a:ln w="40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5329183" y="146122"/>
            <a:ext cx="0" cy="33020"/>
          </a:xfrm>
          <a:custGeom>
            <a:avLst/>
            <a:gdLst/>
            <a:ahLst/>
            <a:cxnLst/>
            <a:rect l="l" t="t" r="r" b="b"/>
            <a:pathLst>
              <a:path h="33019">
                <a:moveTo>
                  <a:pt x="0" y="32471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5329183" y="178594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2766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5614426" y="158299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73061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4209811" y="22730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5308905" y="223243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0"/>
                </a:moveTo>
                <a:lnTo>
                  <a:pt x="40556" y="0"/>
                </a:lnTo>
                <a:lnTo>
                  <a:pt x="40556" y="40589"/>
                </a:lnTo>
                <a:lnTo>
                  <a:pt x="0" y="405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5614426" y="23136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24353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4217922" y="255714"/>
            <a:ext cx="16510" cy="24765"/>
          </a:xfrm>
          <a:custGeom>
            <a:avLst/>
            <a:gdLst/>
            <a:ahLst/>
            <a:cxnLst/>
            <a:rect l="l" t="t" r="r" b="b"/>
            <a:pathLst>
              <a:path w="16510" h="24764">
                <a:moveTo>
                  <a:pt x="0" y="24353"/>
                </a:moveTo>
                <a:lnTo>
                  <a:pt x="16222" y="24353"/>
                </a:lnTo>
                <a:lnTo>
                  <a:pt x="16222" y="0"/>
                </a:lnTo>
                <a:lnTo>
                  <a:pt x="0" y="0"/>
                </a:lnTo>
                <a:lnTo>
                  <a:pt x="0" y="24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5308905" y="24759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0"/>
                </a:moveTo>
                <a:lnTo>
                  <a:pt x="40556" y="0"/>
                </a:lnTo>
                <a:lnTo>
                  <a:pt x="40556" y="40589"/>
                </a:lnTo>
                <a:lnTo>
                  <a:pt x="0" y="405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5229135" y="255714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0" y="0"/>
                </a:moveTo>
                <a:lnTo>
                  <a:pt x="24333" y="0"/>
                </a:lnTo>
                <a:lnTo>
                  <a:pt x="24333" y="24353"/>
                </a:lnTo>
                <a:lnTo>
                  <a:pt x="0" y="243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4209811" y="27803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5225079" y="27803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82506" y="345012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392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4209811" y="308481"/>
            <a:ext cx="33020" cy="36830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530"/>
                </a:moveTo>
                <a:lnTo>
                  <a:pt x="32445" y="36530"/>
                </a:lnTo>
                <a:lnTo>
                  <a:pt x="32445" y="0"/>
                </a:lnTo>
                <a:lnTo>
                  <a:pt x="0" y="0"/>
                </a:lnTo>
                <a:lnTo>
                  <a:pt x="0" y="36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5653639" y="345012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559" y="0"/>
                </a:lnTo>
              </a:path>
            </a:pathLst>
          </a:custGeom>
          <a:ln w="40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5176411" y="308481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530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5241302" y="308481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77120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5614426" y="158299"/>
            <a:ext cx="0" cy="227329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227302"/>
                </a:moveTo>
                <a:lnTo>
                  <a:pt x="0" y="0"/>
                </a:lnTo>
              </a:path>
            </a:pathLst>
          </a:custGeom>
          <a:ln w="324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348789" y="34501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16235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730025" y="345012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589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5176411" y="345012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-16222" y="20294"/>
                </a:moveTo>
                <a:lnTo>
                  <a:pt x="16222" y="20294"/>
                </a:lnTo>
              </a:path>
            </a:pathLst>
          </a:custGeom>
          <a:ln w="40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5906436" y="308481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198889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730025" y="385601"/>
            <a:ext cx="0" cy="167005"/>
          </a:xfrm>
          <a:custGeom>
            <a:avLst/>
            <a:gdLst/>
            <a:ahLst/>
            <a:cxnLst/>
            <a:rect l="l" t="t" r="r" b="b"/>
            <a:pathLst>
              <a:path h="167004">
                <a:moveTo>
                  <a:pt x="0" y="166417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5809100" y="385601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76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1956188" y="507370"/>
            <a:ext cx="0" cy="142240"/>
          </a:xfrm>
          <a:custGeom>
            <a:avLst/>
            <a:gdLst/>
            <a:ahLst/>
            <a:cxnLst/>
            <a:rect l="l" t="t" r="r" b="b"/>
            <a:pathLst>
              <a:path h="142240">
                <a:moveTo>
                  <a:pt x="0" y="14206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15744207" y="385601"/>
            <a:ext cx="0" cy="167005"/>
          </a:xfrm>
          <a:custGeom>
            <a:avLst/>
            <a:gdLst/>
            <a:ahLst/>
            <a:cxnLst/>
            <a:rect l="l" t="t" r="r" b="b"/>
            <a:pathLst>
              <a:path h="167004">
                <a:moveTo>
                  <a:pt x="0" y="166417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730025" y="552019"/>
            <a:ext cx="0" cy="33020"/>
          </a:xfrm>
          <a:custGeom>
            <a:avLst/>
            <a:gdLst/>
            <a:ahLst/>
            <a:cxnLst/>
            <a:rect l="l" t="t" r="r" b="b"/>
            <a:pathLst>
              <a:path h="33020">
                <a:moveTo>
                  <a:pt x="0" y="32471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730025" y="584491"/>
            <a:ext cx="194945" cy="0"/>
          </a:xfrm>
          <a:custGeom>
            <a:avLst/>
            <a:gdLst/>
            <a:ahLst/>
            <a:cxnLst/>
            <a:rect l="l" t="t" r="r" b="b"/>
            <a:pathLst>
              <a:path w="194944">
                <a:moveTo>
                  <a:pt x="0" y="0"/>
                </a:moveTo>
                <a:lnTo>
                  <a:pt x="194673" y="0"/>
                </a:lnTo>
              </a:path>
            </a:pathLst>
          </a:custGeom>
          <a:ln w="16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12021080" y="507370"/>
            <a:ext cx="0" cy="194945"/>
          </a:xfrm>
          <a:custGeom>
            <a:avLst/>
            <a:gdLst/>
            <a:ahLst/>
            <a:cxnLst/>
            <a:rect l="l" t="t" r="r" b="b"/>
            <a:pathLst>
              <a:path h="194945">
                <a:moveTo>
                  <a:pt x="0" y="194830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15744207" y="552019"/>
            <a:ext cx="0" cy="33020"/>
          </a:xfrm>
          <a:custGeom>
            <a:avLst/>
            <a:gdLst/>
            <a:ahLst/>
            <a:cxnLst/>
            <a:rect l="l" t="t" r="r" b="b"/>
            <a:pathLst>
              <a:path h="33020">
                <a:moveTo>
                  <a:pt x="0" y="32471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2798429" y="58449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117710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9414613" y="547960"/>
            <a:ext cx="0" cy="211454"/>
          </a:xfrm>
          <a:custGeom>
            <a:avLst/>
            <a:gdLst/>
            <a:ahLst/>
            <a:cxnLst/>
            <a:rect l="l" t="t" r="r" b="b"/>
            <a:pathLst>
              <a:path h="211454">
                <a:moveTo>
                  <a:pt x="0" y="211066"/>
                </a:moveTo>
                <a:lnTo>
                  <a:pt x="0" y="0"/>
                </a:lnTo>
              </a:path>
            </a:pathLst>
          </a:custGeom>
          <a:ln w="405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2798429" y="702201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825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4209811" y="69611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2021080" y="702201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-8111" y="10147"/>
                </a:moveTo>
                <a:lnTo>
                  <a:pt x="8111" y="10147"/>
                </a:lnTo>
              </a:path>
            </a:pathLst>
          </a:custGeom>
          <a:ln w="202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4209811" y="722495"/>
            <a:ext cx="33020" cy="36830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530"/>
                </a:moveTo>
                <a:lnTo>
                  <a:pt x="32445" y="36530"/>
                </a:lnTo>
                <a:lnTo>
                  <a:pt x="32445" y="0"/>
                </a:lnTo>
                <a:lnTo>
                  <a:pt x="0" y="0"/>
                </a:lnTo>
                <a:lnTo>
                  <a:pt x="0" y="36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5176411" y="696112"/>
            <a:ext cx="0" cy="205104"/>
          </a:xfrm>
          <a:custGeom>
            <a:avLst/>
            <a:gdLst/>
            <a:ahLst/>
            <a:cxnLst/>
            <a:rect l="l" t="t" r="r" b="b"/>
            <a:pathLst>
              <a:path h="205105">
                <a:moveTo>
                  <a:pt x="0" y="204977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4226034" y="759026"/>
            <a:ext cx="0" cy="65405"/>
          </a:xfrm>
          <a:custGeom>
            <a:avLst/>
            <a:gdLst/>
            <a:ahLst/>
            <a:cxnLst/>
            <a:rect l="l" t="t" r="r" b="b"/>
            <a:pathLst>
              <a:path h="65405">
                <a:moveTo>
                  <a:pt x="0" y="64943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13468963" y="759026"/>
            <a:ext cx="0" cy="65405"/>
          </a:xfrm>
          <a:custGeom>
            <a:avLst/>
            <a:gdLst/>
            <a:ahLst/>
            <a:cxnLst/>
            <a:rect l="l" t="t" r="r" b="b"/>
            <a:pathLst>
              <a:path h="65405">
                <a:moveTo>
                  <a:pt x="0" y="64943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8781923" y="759026"/>
            <a:ext cx="0" cy="65405"/>
          </a:xfrm>
          <a:custGeom>
            <a:avLst/>
            <a:gdLst/>
            <a:ahLst/>
            <a:cxnLst/>
            <a:rect l="l" t="t" r="r" b="b"/>
            <a:pathLst>
              <a:path h="65405">
                <a:moveTo>
                  <a:pt x="0" y="6494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19414611" y="759026"/>
            <a:ext cx="0" cy="142240"/>
          </a:xfrm>
          <a:custGeom>
            <a:avLst/>
            <a:gdLst/>
            <a:ahLst/>
            <a:cxnLst/>
            <a:rect l="l" t="t" r="r" b="b"/>
            <a:pathLst>
              <a:path h="142240">
                <a:moveTo>
                  <a:pt x="0" y="142063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4226034" y="823970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2766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8857638" y="823970"/>
            <a:ext cx="0" cy="77470"/>
          </a:xfrm>
          <a:custGeom>
            <a:avLst/>
            <a:gdLst/>
            <a:ahLst/>
            <a:cxnLst/>
            <a:rect l="l" t="t" r="r" b="b"/>
            <a:pathLst>
              <a:path h="77469">
                <a:moveTo>
                  <a:pt x="0" y="77120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3468963" y="823970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4">
                <a:moveTo>
                  <a:pt x="0" y="10553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7792334" y="823970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2766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18781923" y="823970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52766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5614426" y="876736"/>
            <a:ext cx="0" cy="24765"/>
          </a:xfrm>
          <a:custGeom>
            <a:avLst/>
            <a:gdLst/>
            <a:ahLst/>
            <a:cxnLst/>
            <a:rect l="l" t="t" r="r" b="b"/>
            <a:pathLst>
              <a:path h="24765">
                <a:moveTo>
                  <a:pt x="0" y="24353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7792334" y="876736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474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8857638" y="901090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4">
                <a:moveTo>
                  <a:pt x="0" y="105533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5176411" y="90109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-8111" y="14206"/>
                </a:moveTo>
                <a:lnTo>
                  <a:pt x="8111" y="14206"/>
                </a:lnTo>
              </a:path>
            </a:pathLst>
          </a:custGeom>
          <a:ln w="28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15606314" y="901090"/>
            <a:ext cx="16510" cy="28575"/>
          </a:xfrm>
          <a:custGeom>
            <a:avLst/>
            <a:gdLst/>
            <a:ahLst/>
            <a:cxnLst/>
            <a:rect l="l" t="t" r="r" b="b"/>
            <a:pathLst>
              <a:path w="16509" h="28575">
                <a:moveTo>
                  <a:pt x="0" y="28412"/>
                </a:moveTo>
                <a:lnTo>
                  <a:pt x="16222" y="28412"/>
                </a:lnTo>
                <a:lnTo>
                  <a:pt x="16222" y="0"/>
                </a:lnTo>
                <a:lnTo>
                  <a:pt x="0" y="0"/>
                </a:lnTo>
                <a:lnTo>
                  <a:pt x="0" y="28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6351218" y="929503"/>
            <a:ext cx="33020" cy="48895"/>
          </a:xfrm>
          <a:custGeom>
            <a:avLst/>
            <a:gdLst/>
            <a:ahLst/>
            <a:cxnLst/>
            <a:rect l="l" t="t" r="r" b="b"/>
            <a:pathLst>
              <a:path w="33020" h="48894">
                <a:moveTo>
                  <a:pt x="0" y="48707"/>
                </a:moveTo>
                <a:lnTo>
                  <a:pt x="32445" y="48707"/>
                </a:lnTo>
                <a:lnTo>
                  <a:pt x="32445" y="0"/>
                </a:lnTo>
                <a:lnTo>
                  <a:pt x="0" y="0"/>
                </a:lnTo>
                <a:lnTo>
                  <a:pt x="0" y="48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15598202" y="929503"/>
            <a:ext cx="33020" cy="48895"/>
          </a:xfrm>
          <a:custGeom>
            <a:avLst/>
            <a:gdLst/>
            <a:ahLst/>
            <a:cxnLst/>
            <a:rect l="l" t="t" r="r" b="b"/>
            <a:pathLst>
              <a:path w="33019" h="48894">
                <a:moveTo>
                  <a:pt x="0" y="48707"/>
                </a:moveTo>
                <a:lnTo>
                  <a:pt x="32445" y="48707"/>
                </a:lnTo>
                <a:lnTo>
                  <a:pt x="32445" y="0"/>
                </a:lnTo>
                <a:lnTo>
                  <a:pt x="0" y="0"/>
                </a:lnTo>
                <a:lnTo>
                  <a:pt x="0" y="48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6343107" y="96806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668" y="0"/>
                </a:lnTo>
                <a:lnTo>
                  <a:pt x="48668" y="48707"/>
                </a:lnTo>
                <a:lnTo>
                  <a:pt x="0" y="487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13606856" y="97821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-12167" y="14206"/>
                </a:moveTo>
                <a:lnTo>
                  <a:pt x="12167" y="14206"/>
                </a:lnTo>
              </a:path>
            </a:pathLst>
          </a:custGeom>
          <a:ln w="28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15606314" y="978210"/>
            <a:ext cx="16510" cy="28575"/>
          </a:xfrm>
          <a:custGeom>
            <a:avLst/>
            <a:gdLst/>
            <a:ahLst/>
            <a:cxnLst/>
            <a:rect l="l" t="t" r="r" b="b"/>
            <a:pathLst>
              <a:path w="16509" h="28575">
                <a:moveTo>
                  <a:pt x="0" y="28412"/>
                </a:moveTo>
                <a:lnTo>
                  <a:pt x="16222" y="28412"/>
                </a:lnTo>
                <a:lnTo>
                  <a:pt x="16222" y="0"/>
                </a:lnTo>
                <a:lnTo>
                  <a:pt x="0" y="0"/>
                </a:lnTo>
                <a:lnTo>
                  <a:pt x="0" y="28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17792334" y="97821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412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6111932" y="1156805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5787" y="0"/>
                </a:lnTo>
              </a:path>
            </a:pathLst>
          </a:custGeom>
          <a:ln w="16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6367441" y="1006623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158299"/>
                </a:moveTo>
                <a:lnTo>
                  <a:pt x="0" y="0"/>
                </a:lnTo>
              </a:path>
            </a:pathLst>
          </a:custGeom>
          <a:ln w="405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8135724" y="1006623"/>
            <a:ext cx="0" cy="150495"/>
          </a:xfrm>
          <a:custGeom>
            <a:avLst/>
            <a:gdLst/>
            <a:ahLst/>
            <a:cxnLst/>
            <a:rect l="l" t="t" r="r" b="b"/>
            <a:pathLst>
              <a:path h="150494">
                <a:moveTo>
                  <a:pt x="0" y="150181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19211827" y="1006623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5">
                <a:moveTo>
                  <a:pt x="0" y="170476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8123557" y="1166952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34" y="0"/>
                </a:lnTo>
              </a:path>
            </a:pathLst>
          </a:custGeom>
          <a:ln w="24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18944152" y="1166952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44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2068404" y="1177100"/>
            <a:ext cx="0" cy="167005"/>
          </a:xfrm>
          <a:custGeom>
            <a:avLst/>
            <a:gdLst/>
            <a:ahLst/>
            <a:cxnLst/>
            <a:rect l="l" t="t" r="r" b="b"/>
            <a:pathLst>
              <a:path h="167005">
                <a:moveTo>
                  <a:pt x="0" y="166417"/>
                </a:moveTo>
                <a:lnTo>
                  <a:pt x="0" y="0"/>
                </a:lnTo>
              </a:path>
            </a:pathLst>
          </a:custGeom>
          <a:ln w="405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7677431" y="1150717"/>
            <a:ext cx="0" cy="193040"/>
          </a:xfrm>
          <a:custGeom>
            <a:avLst/>
            <a:gdLst/>
            <a:ahLst/>
            <a:cxnLst/>
            <a:rect l="l" t="t" r="r" b="b"/>
            <a:pathLst>
              <a:path h="193040">
                <a:moveTo>
                  <a:pt x="0" y="192800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9470048" y="1142599"/>
            <a:ext cx="0" cy="164465"/>
          </a:xfrm>
          <a:custGeom>
            <a:avLst/>
            <a:gdLst/>
            <a:ahLst/>
            <a:cxnLst/>
            <a:rect l="l" t="t" r="r" b="b"/>
            <a:pathLst>
              <a:path h="164465">
                <a:moveTo>
                  <a:pt x="0" y="164388"/>
                </a:moveTo>
                <a:lnTo>
                  <a:pt x="0" y="0"/>
                </a:lnTo>
              </a:path>
            </a:pathLst>
          </a:custGeom>
          <a:ln w="48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18960374" y="1177100"/>
            <a:ext cx="0" cy="65405"/>
          </a:xfrm>
          <a:custGeom>
            <a:avLst/>
            <a:gdLst/>
            <a:ahLst/>
            <a:cxnLst/>
            <a:rect l="l" t="t" r="r" b="b"/>
            <a:pathLst>
              <a:path h="65405">
                <a:moveTo>
                  <a:pt x="0" y="64943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4546434" y="1177100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129886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8334453" y="1242043"/>
            <a:ext cx="0" cy="138430"/>
          </a:xfrm>
          <a:custGeom>
            <a:avLst/>
            <a:gdLst/>
            <a:ahLst/>
            <a:cxnLst/>
            <a:rect l="l" t="t" r="r" b="b"/>
            <a:pathLst>
              <a:path h="138430">
                <a:moveTo>
                  <a:pt x="0" y="138004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17792334" y="1242043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40589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17792334" y="1282633"/>
            <a:ext cx="0" cy="97790"/>
          </a:xfrm>
          <a:custGeom>
            <a:avLst/>
            <a:gdLst/>
            <a:ahLst/>
            <a:cxnLst/>
            <a:rect l="l" t="t" r="r" b="b"/>
            <a:pathLst>
              <a:path h="97790">
                <a:moveTo>
                  <a:pt x="0" y="97415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9470048" y="1306986"/>
            <a:ext cx="0" cy="73660"/>
          </a:xfrm>
          <a:custGeom>
            <a:avLst/>
            <a:gdLst/>
            <a:ahLst/>
            <a:cxnLst/>
            <a:rect l="l" t="t" r="r" b="b"/>
            <a:pathLst>
              <a:path h="73659">
                <a:moveTo>
                  <a:pt x="0" y="73061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4546434" y="1343517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-12167" y="18265"/>
                </a:moveTo>
                <a:lnTo>
                  <a:pt x="12167" y="18265"/>
                </a:lnTo>
              </a:path>
            </a:pathLst>
          </a:custGeom>
          <a:ln w="36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4838444" y="136178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668" y="0"/>
                </a:lnTo>
              </a:path>
            </a:pathLst>
          </a:custGeom>
          <a:ln w="48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4546434" y="1380048"/>
            <a:ext cx="0" cy="60960"/>
          </a:xfrm>
          <a:custGeom>
            <a:avLst/>
            <a:gdLst/>
            <a:ahLst/>
            <a:cxnLst/>
            <a:rect l="l" t="t" r="r" b="b"/>
            <a:pathLst>
              <a:path h="60959">
                <a:moveTo>
                  <a:pt x="0" y="60884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9470048" y="1380048"/>
            <a:ext cx="0" cy="60960"/>
          </a:xfrm>
          <a:custGeom>
            <a:avLst/>
            <a:gdLst/>
            <a:ahLst/>
            <a:cxnLst/>
            <a:rect l="l" t="t" r="r" b="b"/>
            <a:pathLst>
              <a:path h="60959">
                <a:moveTo>
                  <a:pt x="0" y="60884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15030406" y="1380048"/>
            <a:ext cx="0" cy="60960"/>
          </a:xfrm>
          <a:custGeom>
            <a:avLst/>
            <a:gdLst/>
            <a:ahLst/>
            <a:cxnLst/>
            <a:rect l="l" t="t" r="r" b="b"/>
            <a:pathLst>
              <a:path h="60959">
                <a:moveTo>
                  <a:pt x="0" y="60884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1354602" y="1380048"/>
            <a:ext cx="0" cy="142240"/>
          </a:xfrm>
          <a:custGeom>
            <a:avLst/>
            <a:gdLst/>
            <a:ahLst/>
            <a:cxnLst/>
            <a:rect l="l" t="t" r="r" b="b"/>
            <a:pathLst>
              <a:path h="142240">
                <a:moveTo>
                  <a:pt x="0" y="14206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4546434" y="1440932"/>
            <a:ext cx="0" cy="33020"/>
          </a:xfrm>
          <a:custGeom>
            <a:avLst/>
            <a:gdLst/>
            <a:ahLst/>
            <a:cxnLst/>
            <a:rect l="l" t="t" r="r" b="b"/>
            <a:pathLst>
              <a:path h="33019">
                <a:moveTo>
                  <a:pt x="-12167" y="16235"/>
                </a:moveTo>
                <a:lnTo>
                  <a:pt x="12167" y="16235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5000671" y="1380048"/>
            <a:ext cx="0" cy="357505"/>
          </a:xfrm>
          <a:custGeom>
            <a:avLst/>
            <a:gdLst/>
            <a:ahLst/>
            <a:cxnLst/>
            <a:rect l="l" t="t" r="r" b="b"/>
            <a:pathLst>
              <a:path h="357505">
                <a:moveTo>
                  <a:pt x="0" y="35718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8135724" y="1440932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81179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8723800" y="1282633"/>
            <a:ext cx="0" cy="300990"/>
          </a:xfrm>
          <a:custGeom>
            <a:avLst/>
            <a:gdLst/>
            <a:ahLst/>
            <a:cxnLst/>
            <a:rect l="l" t="t" r="r" b="b"/>
            <a:pathLst>
              <a:path h="300990">
                <a:moveTo>
                  <a:pt x="0" y="30036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9453825" y="1457168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44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9632275" y="1440932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81179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15030406" y="1440932"/>
            <a:ext cx="0" cy="33020"/>
          </a:xfrm>
          <a:custGeom>
            <a:avLst/>
            <a:gdLst/>
            <a:ahLst/>
            <a:cxnLst/>
            <a:rect l="l" t="t" r="r" b="b"/>
            <a:pathLst>
              <a:path h="33019">
                <a:moveTo>
                  <a:pt x="0" y="32471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15022293" y="1473404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9007" y="0"/>
                </a:lnTo>
              </a:path>
            </a:pathLst>
          </a:custGeom>
          <a:ln w="40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2940378" y="1440932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4">
                <a:moveTo>
                  <a:pt x="0" y="34095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4862778" y="1380048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2948"/>
                </a:moveTo>
                <a:lnTo>
                  <a:pt x="0" y="0"/>
                </a:lnTo>
              </a:path>
            </a:pathLst>
          </a:custGeom>
          <a:ln w="405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15030406" y="1473404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48707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15030406" y="1522112"/>
            <a:ext cx="0" cy="60960"/>
          </a:xfrm>
          <a:custGeom>
            <a:avLst/>
            <a:gdLst/>
            <a:ahLst/>
            <a:cxnLst/>
            <a:rect l="l" t="t" r="r" b="b"/>
            <a:pathLst>
              <a:path h="60959">
                <a:moveTo>
                  <a:pt x="0" y="60884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15241302" y="1522112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170476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5901036" y="1631704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4">
                <a:moveTo>
                  <a:pt x="0" y="10553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5000671" y="1737237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648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5876702" y="173520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668" y="0"/>
                </a:lnTo>
                <a:lnTo>
                  <a:pt x="48668" y="48707"/>
                </a:lnTo>
                <a:lnTo>
                  <a:pt x="0" y="487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6805456" y="1737237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-12167" y="22324"/>
                </a:moveTo>
                <a:lnTo>
                  <a:pt x="12167" y="22324"/>
                </a:lnTo>
              </a:path>
            </a:pathLst>
          </a:custGeom>
          <a:ln w="446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16733797" y="1692588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89297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5876702" y="177173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668" y="0"/>
                </a:lnTo>
                <a:lnTo>
                  <a:pt x="48668" y="48707"/>
                </a:lnTo>
                <a:lnTo>
                  <a:pt x="0" y="487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19739068" y="1737237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4">
                <a:moveTo>
                  <a:pt x="0" y="125827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5901036" y="181029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2766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6805456" y="1779856"/>
            <a:ext cx="0" cy="83820"/>
          </a:xfrm>
          <a:custGeom>
            <a:avLst/>
            <a:gdLst/>
            <a:ahLst/>
            <a:cxnLst/>
            <a:rect l="l" t="t" r="r" b="b"/>
            <a:pathLst>
              <a:path h="83819">
                <a:moveTo>
                  <a:pt x="0" y="8320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10106792" y="181029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2766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10496139" y="1810298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243537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10593475" y="181029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2766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14280102" y="1810298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76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16733798" y="1779856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805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5901036" y="1932067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615" y="0"/>
                </a:lnTo>
              </a:path>
            </a:pathLst>
          </a:custGeom>
          <a:ln w="24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10106792" y="1863065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69002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10593475" y="1863065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69002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6018651" y="2053836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280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6805456" y="1932067"/>
            <a:ext cx="0" cy="179070"/>
          </a:xfrm>
          <a:custGeom>
            <a:avLst/>
            <a:gdLst/>
            <a:ahLst/>
            <a:cxnLst/>
            <a:rect l="l" t="t" r="r" b="b"/>
            <a:pathLst>
              <a:path h="179069">
                <a:moveTo>
                  <a:pt x="0" y="178594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6870347" y="1932067"/>
            <a:ext cx="0" cy="179070"/>
          </a:xfrm>
          <a:custGeom>
            <a:avLst/>
            <a:gdLst/>
            <a:ahLst/>
            <a:cxnLst/>
            <a:rect l="l" t="t" r="r" b="b"/>
            <a:pathLst>
              <a:path h="179069">
                <a:moveTo>
                  <a:pt x="0" y="178594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10593475" y="1932067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768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16360674" y="1932067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4">
                <a:moveTo>
                  <a:pt x="0" y="251655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18960374" y="2053836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4">
                <a:moveTo>
                  <a:pt x="0" y="0"/>
                </a:moveTo>
                <a:lnTo>
                  <a:pt x="150060" y="0"/>
                </a:lnTo>
              </a:path>
            </a:pathLst>
          </a:custGeom>
          <a:ln w="16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19110435" y="2053836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450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16149778" y="2053836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56825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18781923" y="2053836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129886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1772338" y="2127912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556" y="0"/>
                </a:lnTo>
              </a:path>
            </a:pathLst>
          </a:custGeom>
          <a:ln w="345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16149778" y="2110662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97415"/>
                </a:moveTo>
                <a:lnTo>
                  <a:pt x="0" y="0"/>
                </a:lnTo>
              </a:path>
            </a:pathLst>
          </a:custGeom>
          <a:ln w="48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1764227" y="215632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779" y="0"/>
                </a:lnTo>
              </a:path>
            </a:pathLst>
          </a:custGeom>
          <a:ln w="223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13225622" y="218372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341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16717574" y="215734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19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17694997" y="218372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36" y="0"/>
                </a:lnTo>
              </a:path>
            </a:pathLst>
          </a:custGeom>
          <a:ln w="40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1764227" y="218270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779" y="0"/>
                </a:lnTo>
              </a:path>
            </a:pathLst>
          </a:custGeom>
          <a:ln w="304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16717574" y="217966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19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18781923" y="2183723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884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1764227" y="222634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28389" y="-28412"/>
                </a:moveTo>
                <a:lnTo>
                  <a:pt x="28389" y="28412"/>
                </a:lnTo>
              </a:path>
            </a:pathLst>
          </a:custGeom>
          <a:ln w="56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16149778" y="2208077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73061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16717574" y="2208077"/>
            <a:ext cx="33020" cy="36830"/>
          </a:xfrm>
          <a:custGeom>
            <a:avLst/>
            <a:gdLst/>
            <a:ahLst/>
            <a:cxnLst/>
            <a:rect l="l" t="t" r="r" b="b"/>
            <a:pathLst>
              <a:path w="33019" h="36830">
                <a:moveTo>
                  <a:pt x="0" y="36530"/>
                </a:moveTo>
                <a:lnTo>
                  <a:pt x="32445" y="36530"/>
                </a:lnTo>
                <a:lnTo>
                  <a:pt x="32445" y="0"/>
                </a:lnTo>
                <a:lnTo>
                  <a:pt x="0" y="0"/>
                </a:lnTo>
                <a:lnTo>
                  <a:pt x="0" y="36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19110435" y="2110662"/>
            <a:ext cx="0" cy="133985"/>
          </a:xfrm>
          <a:custGeom>
            <a:avLst/>
            <a:gdLst/>
            <a:ahLst/>
            <a:cxnLst/>
            <a:rect l="l" t="t" r="r" b="b"/>
            <a:pathLst>
              <a:path h="133985">
                <a:moveTo>
                  <a:pt x="0" y="133945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1768283" y="2262873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668" y="0"/>
                </a:lnTo>
              </a:path>
            </a:pathLst>
          </a:custGeom>
          <a:ln w="48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4546434" y="2281138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4">
                <a:moveTo>
                  <a:pt x="0" y="0"/>
                </a:moveTo>
                <a:lnTo>
                  <a:pt x="316344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6870347" y="2281138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1113" y="0"/>
                </a:lnTo>
              </a:path>
            </a:pathLst>
          </a:custGeom>
          <a:ln w="40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7831547" y="2244607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474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16713519" y="224257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0" y="0"/>
                </a:moveTo>
                <a:lnTo>
                  <a:pt x="40556" y="0"/>
                </a:lnTo>
                <a:lnTo>
                  <a:pt x="40556" y="40589"/>
                </a:lnTo>
                <a:lnTo>
                  <a:pt x="0" y="405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18781923" y="2244607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474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19110435" y="2244607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36530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1792617" y="2281138"/>
            <a:ext cx="0" cy="65405"/>
          </a:xfrm>
          <a:custGeom>
            <a:avLst/>
            <a:gdLst/>
            <a:ahLst/>
            <a:cxnLst/>
            <a:rect l="l" t="t" r="r" b="b"/>
            <a:pathLst>
              <a:path h="65405">
                <a:moveTo>
                  <a:pt x="0" y="64943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2376637" y="2281138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76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5146676" y="2346082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065" y="0"/>
                </a:lnTo>
              </a:path>
            </a:pathLst>
          </a:custGeom>
          <a:ln w="40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18769756" y="2346082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4">
                <a:moveTo>
                  <a:pt x="0" y="0"/>
                </a:moveTo>
                <a:lnTo>
                  <a:pt x="340678" y="0"/>
                </a:lnTo>
              </a:path>
            </a:pathLst>
          </a:custGeom>
          <a:ln w="16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3929968" y="2402907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065" y="0"/>
                </a:lnTo>
              </a:path>
            </a:pathLst>
          </a:custGeom>
          <a:ln w="40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4226034" y="2402907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637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7831547" y="2346082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768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16149778" y="2346082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76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2798429" y="2467851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69002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8448013" y="2467851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69002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2798429" y="2536853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109592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8448013" y="2536853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109592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12540208" y="264644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724" y="0"/>
                </a:lnTo>
              </a:path>
            </a:pathLst>
          </a:custGeom>
          <a:ln w="48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15030406" y="264644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5">
                <a:moveTo>
                  <a:pt x="0" y="0"/>
                </a:moveTo>
                <a:lnTo>
                  <a:pt x="210896" y="0"/>
                </a:lnTo>
              </a:path>
            </a:pathLst>
          </a:custGeom>
          <a:ln w="24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18246571" y="264644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782" y="0"/>
                </a:lnTo>
              </a:path>
            </a:pathLst>
          </a:custGeom>
          <a:ln w="40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10723257" y="2646445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73061"/>
                </a:moveTo>
                <a:lnTo>
                  <a:pt x="0" y="0"/>
                </a:lnTo>
              </a:path>
            </a:pathLst>
          </a:custGeom>
          <a:ln w="48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11956188" y="2646445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73061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13468963" y="2646445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97415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15030406" y="2646445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73061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8318230" y="2731683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44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10707034" y="2731683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44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11218052" y="2743860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280" y="0"/>
                </a:lnTo>
              </a:path>
            </a:pathLst>
          </a:custGeom>
          <a:ln w="16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18376354" y="2719506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24353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1107204" y="2743860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113651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2068404" y="2743860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190771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8334453" y="2743860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113651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11218052" y="2743860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247596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11696624" y="2743860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247596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11956189" y="2715448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14206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15030406" y="2743860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113651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18246571" y="2743860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113651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18376354" y="2743860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113651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3642014" y="2857511"/>
            <a:ext cx="0" cy="77470"/>
          </a:xfrm>
          <a:custGeom>
            <a:avLst/>
            <a:gdLst/>
            <a:ahLst/>
            <a:cxnLst/>
            <a:rect l="l" t="t" r="r" b="b"/>
            <a:pathLst>
              <a:path h="77469">
                <a:moveTo>
                  <a:pt x="0" y="77120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8334453" y="2934632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>
                <a:moveTo>
                  <a:pt x="0" y="0"/>
                </a:moveTo>
                <a:lnTo>
                  <a:pt x="113559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15030406" y="2857511"/>
            <a:ext cx="0" cy="77470"/>
          </a:xfrm>
          <a:custGeom>
            <a:avLst/>
            <a:gdLst/>
            <a:ahLst/>
            <a:cxnLst/>
            <a:rect l="l" t="t" r="r" b="b"/>
            <a:pathLst>
              <a:path h="77469">
                <a:moveTo>
                  <a:pt x="0" y="77120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18246571" y="2857511"/>
            <a:ext cx="0" cy="77470"/>
          </a:xfrm>
          <a:custGeom>
            <a:avLst/>
            <a:gdLst/>
            <a:ahLst/>
            <a:cxnLst/>
            <a:rect l="l" t="t" r="r" b="b"/>
            <a:pathLst>
              <a:path h="77469">
                <a:moveTo>
                  <a:pt x="0" y="77120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3929968" y="2934632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158299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18149234" y="2857511"/>
            <a:ext cx="0" cy="133985"/>
          </a:xfrm>
          <a:custGeom>
            <a:avLst/>
            <a:gdLst/>
            <a:ahLst/>
            <a:cxnLst/>
            <a:rect l="l" t="t" r="r" b="b"/>
            <a:pathLst>
              <a:path h="133985">
                <a:moveTo>
                  <a:pt x="0" y="133945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515073" y="2991457"/>
            <a:ext cx="0" cy="353695"/>
          </a:xfrm>
          <a:custGeom>
            <a:avLst/>
            <a:gdLst/>
            <a:ahLst/>
            <a:cxnLst/>
            <a:rect l="l" t="t" r="r" b="b"/>
            <a:pathLst>
              <a:path h="353695">
                <a:moveTo>
                  <a:pt x="0" y="353130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1013923" y="2991457"/>
            <a:ext cx="0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231361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16628349" y="3092931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129886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5442742" y="3222818"/>
            <a:ext cx="357505" cy="0"/>
          </a:xfrm>
          <a:custGeom>
            <a:avLst/>
            <a:gdLst/>
            <a:ahLst/>
            <a:cxnLst/>
            <a:rect l="l" t="t" r="r" b="b"/>
            <a:pathLst>
              <a:path w="357504">
                <a:moveTo>
                  <a:pt x="0" y="0"/>
                </a:moveTo>
                <a:lnTo>
                  <a:pt x="356901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9364599" y="3222818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76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17792334" y="3222818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93356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6870347" y="3344587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207007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9364599" y="3344587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768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17792335" y="331414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211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1013923" y="3466356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238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10317688" y="3466356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178594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13225622" y="3466356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238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15809100" y="3344587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207007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13209398" y="3565801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44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14896568" y="3466356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178594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17694997" y="3551594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182653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5442742" y="3549565"/>
            <a:ext cx="0" cy="95885"/>
          </a:xfrm>
          <a:custGeom>
            <a:avLst/>
            <a:gdLst/>
            <a:ahLst/>
            <a:cxnLst/>
            <a:rect l="l" t="t" r="r" b="b"/>
            <a:pathLst>
              <a:path h="95885">
                <a:moveTo>
                  <a:pt x="0" y="95385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6951461" y="3580007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494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k object 237"/>
          <p:cNvSpPr/>
          <p:nvPr/>
        </p:nvSpPr>
        <p:spPr>
          <a:xfrm>
            <a:off x="7324585" y="3580007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198889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17792334" y="3580007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178594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2376637" y="3644951"/>
            <a:ext cx="0" cy="133985"/>
          </a:xfrm>
          <a:custGeom>
            <a:avLst/>
            <a:gdLst/>
            <a:ahLst/>
            <a:cxnLst/>
            <a:rect l="l" t="t" r="r" b="b"/>
            <a:pathLst>
              <a:path h="133985">
                <a:moveTo>
                  <a:pt x="0" y="133945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5442742" y="36449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89297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6951461" y="36449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89297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17682830" y="3734248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0" y="0"/>
                </a:moveTo>
                <a:lnTo>
                  <a:pt x="125726" y="0"/>
                </a:lnTo>
              </a:path>
            </a:pathLst>
          </a:custGeom>
          <a:ln w="48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19288886" y="3644951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89297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6939294" y="3740336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34" y="0"/>
                </a:lnTo>
              </a:path>
            </a:pathLst>
          </a:custGeom>
          <a:ln w="24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k object 245"/>
          <p:cNvSpPr/>
          <p:nvPr/>
        </p:nvSpPr>
        <p:spPr>
          <a:xfrm>
            <a:off x="12592932" y="3734248"/>
            <a:ext cx="0" cy="146685"/>
          </a:xfrm>
          <a:custGeom>
            <a:avLst/>
            <a:gdLst/>
            <a:ahLst/>
            <a:cxnLst/>
            <a:rect l="l" t="t" r="r" b="b"/>
            <a:pathLst>
              <a:path h="146685">
                <a:moveTo>
                  <a:pt x="0" y="146122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k object 246"/>
          <p:cNvSpPr/>
          <p:nvPr/>
        </p:nvSpPr>
        <p:spPr>
          <a:xfrm>
            <a:off x="4862778" y="3724101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119739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k object 247"/>
          <p:cNvSpPr/>
          <p:nvPr/>
        </p:nvSpPr>
        <p:spPr>
          <a:xfrm>
            <a:off x="6951461" y="3746425"/>
            <a:ext cx="0" cy="33020"/>
          </a:xfrm>
          <a:custGeom>
            <a:avLst/>
            <a:gdLst/>
            <a:ahLst/>
            <a:cxnLst/>
            <a:rect l="l" t="t" r="r" b="b"/>
            <a:pathLst>
              <a:path h="33020">
                <a:moveTo>
                  <a:pt x="0" y="32471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k object 248"/>
          <p:cNvSpPr/>
          <p:nvPr/>
        </p:nvSpPr>
        <p:spPr>
          <a:xfrm>
            <a:off x="18960374" y="3734248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109592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k object 249"/>
          <p:cNvSpPr/>
          <p:nvPr/>
        </p:nvSpPr>
        <p:spPr>
          <a:xfrm>
            <a:off x="19288886" y="3728160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213095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k object 250"/>
          <p:cNvSpPr/>
          <p:nvPr/>
        </p:nvSpPr>
        <p:spPr>
          <a:xfrm>
            <a:off x="4862778" y="3843840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530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k object 251"/>
          <p:cNvSpPr/>
          <p:nvPr/>
        </p:nvSpPr>
        <p:spPr>
          <a:xfrm>
            <a:off x="6951461" y="3815427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4">
                <a:moveTo>
                  <a:pt x="0" y="125827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k object 252"/>
          <p:cNvSpPr/>
          <p:nvPr/>
        </p:nvSpPr>
        <p:spPr>
          <a:xfrm>
            <a:off x="12150862" y="3843840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69002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k object 253"/>
          <p:cNvSpPr/>
          <p:nvPr/>
        </p:nvSpPr>
        <p:spPr>
          <a:xfrm>
            <a:off x="18960374" y="3880371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4">
                <a:moveTo>
                  <a:pt x="0" y="0"/>
                </a:moveTo>
                <a:lnTo>
                  <a:pt x="150060" y="0"/>
                </a:lnTo>
              </a:path>
            </a:pathLst>
          </a:custGeom>
          <a:ln w="24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k object 254"/>
          <p:cNvSpPr/>
          <p:nvPr/>
        </p:nvSpPr>
        <p:spPr>
          <a:xfrm>
            <a:off x="19739068" y="3843840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69002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k object 255"/>
          <p:cNvSpPr/>
          <p:nvPr/>
        </p:nvSpPr>
        <p:spPr>
          <a:xfrm>
            <a:off x="12592932" y="3880371"/>
            <a:ext cx="0" cy="33020"/>
          </a:xfrm>
          <a:custGeom>
            <a:avLst/>
            <a:gdLst/>
            <a:ahLst/>
            <a:cxnLst/>
            <a:rect l="l" t="t" r="r" b="b"/>
            <a:pathLst>
              <a:path h="33020">
                <a:moveTo>
                  <a:pt x="0" y="32471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k object 256"/>
          <p:cNvSpPr/>
          <p:nvPr/>
        </p:nvSpPr>
        <p:spPr>
          <a:xfrm>
            <a:off x="12142751" y="3912842"/>
            <a:ext cx="16510" cy="28575"/>
          </a:xfrm>
          <a:custGeom>
            <a:avLst/>
            <a:gdLst/>
            <a:ahLst/>
            <a:cxnLst/>
            <a:rect l="l" t="t" r="r" b="b"/>
            <a:pathLst>
              <a:path w="16509" h="28575">
                <a:moveTo>
                  <a:pt x="0" y="28412"/>
                </a:moveTo>
                <a:lnTo>
                  <a:pt x="16222" y="28412"/>
                </a:lnTo>
                <a:lnTo>
                  <a:pt x="16222" y="0"/>
                </a:lnTo>
                <a:lnTo>
                  <a:pt x="0" y="0"/>
                </a:lnTo>
                <a:lnTo>
                  <a:pt x="0" y="28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k object 257"/>
          <p:cNvSpPr/>
          <p:nvPr/>
        </p:nvSpPr>
        <p:spPr>
          <a:xfrm>
            <a:off x="19722845" y="391081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k object 258"/>
          <p:cNvSpPr/>
          <p:nvPr/>
        </p:nvSpPr>
        <p:spPr>
          <a:xfrm>
            <a:off x="12134639" y="393313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k object 259"/>
          <p:cNvSpPr/>
          <p:nvPr/>
        </p:nvSpPr>
        <p:spPr>
          <a:xfrm>
            <a:off x="19288886" y="3957491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0" y="0"/>
                </a:moveTo>
                <a:lnTo>
                  <a:pt x="125726" y="0"/>
                </a:lnTo>
              </a:path>
            </a:pathLst>
          </a:custGeom>
          <a:ln w="40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k object 260"/>
          <p:cNvSpPr/>
          <p:nvPr/>
        </p:nvSpPr>
        <p:spPr>
          <a:xfrm>
            <a:off x="19722845" y="393313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k object 261"/>
          <p:cNvSpPr/>
          <p:nvPr/>
        </p:nvSpPr>
        <p:spPr>
          <a:xfrm>
            <a:off x="924698" y="3933138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14206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k object 262"/>
          <p:cNvSpPr/>
          <p:nvPr/>
        </p:nvSpPr>
        <p:spPr>
          <a:xfrm>
            <a:off x="6951461" y="3957491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589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k object 263"/>
          <p:cNvSpPr/>
          <p:nvPr/>
        </p:nvSpPr>
        <p:spPr>
          <a:xfrm>
            <a:off x="12150862" y="3957491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40589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k object 264"/>
          <p:cNvSpPr/>
          <p:nvPr/>
        </p:nvSpPr>
        <p:spPr>
          <a:xfrm>
            <a:off x="19414611" y="3957491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-16222" y="20294"/>
                </a:moveTo>
                <a:lnTo>
                  <a:pt x="16222" y="20294"/>
                </a:lnTo>
              </a:path>
            </a:pathLst>
          </a:custGeom>
          <a:ln w="40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k object 265"/>
          <p:cNvSpPr/>
          <p:nvPr/>
        </p:nvSpPr>
        <p:spPr>
          <a:xfrm>
            <a:off x="19722845" y="3957491"/>
            <a:ext cx="33020" cy="40640"/>
          </a:xfrm>
          <a:custGeom>
            <a:avLst/>
            <a:gdLst/>
            <a:ahLst/>
            <a:cxnLst/>
            <a:rect l="l" t="t" r="r" b="b"/>
            <a:pathLst>
              <a:path w="33019" h="40639">
                <a:moveTo>
                  <a:pt x="0" y="40589"/>
                </a:moveTo>
                <a:lnTo>
                  <a:pt x="32445" y="40589"/>
                </a:lnTo>
                <a:lnTo>
                  <a:pt x="32445" y="0"/>
                </a:lnTo>
                <a:lnTo>
                  <a:pt x="0" y="0"/>
                </a:lnTo>
                <a:lnTo>
                  <a:pt x="0" y="4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k object 266"/>
          <p:cNvSpPr/>
          <p:nvPr/>
        </p:nvSpPr>
        <p:spPr>
          <a:xfrm>
            <a:off x="7324585" y="3998081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276009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k object 267"/>
          <p:cNvSpPr/>
          <p:nvPr/>
        </p:nvSpPr>
        <p:spPr>
          <a:xfrm>
            <a:off x="7571982" y="3998081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77120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k object 268"/>
          <p:cNvSpPr/>
          <p:nvPr/>
        </p:nvSpPr>
        <p:spPr>
          <a:xfrm>
            <a:off x="10317688" y="4075201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5787" y="0"/>
                </a:lnTo>
              </a:path>
            </a:pathLst>
          </a:custGeom>
          <a:ln w="40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k object 269"/>
          <p:cNvSpPr/>
          <p:nvPr/>
        </p:nvSpPr>
        <p:spPr>
          <a:xfrm>
            <a:off x="19414611" y="3998081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77120"/>
                </a:moveTo>
                <a:lnTo>
                  <a:pt x="0" y="0"/>
                </a:lnTo>
              </a:path>
            </a:pathLst>
          </a:custGeom>
          <a:ln w="48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k object 270"/>
          <p:cNvSpPr/>
          <p:nvPr/>
        </p:nvSpPr>
        <p:spPr>
          <a:xfrm>
            <a:off x="924698" y="3910813"/>
            <a:ext cx="0" cy="290830"/>
          </a:xfrm>
          <a:custGeom>
            <a:avLst/>
            <a:gdLst/>
            <a:ahLst/>
            <a:cxnLst/>
            <a:rect l="l" t="t" r="r" b="b"/>
            <a:pathLst>
              <a:path h="290829">
                <a:moveTo>
                  <a:pt x="0" y="290216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k object 271"/>
          <p:cNvSpPr/>
          <p:nvPr/>
        </p:nvSpPr>
        <p:spPr>
          <a:xfrm>
            <a:off x="1662834" y="4201029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782" y="0"/>
                </a:lnTo>
              </a:path>
            </a:pathLst>
          </a:custGeom>
          <a:ln w="24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k object 272"/>
          <p:cNvSpPr/>
          <p:nvPr/>
        </p:nvSpPr>
        <p:spPr>
          <a:xfrm>
            <a:off x="6951461" y="3998081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294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k object 273"/>
          <p:cNvSpPr/>
          <p:nvPr/>
        </p:nvSpPr>
        <p:spPr>
          <a:xfrm>
            <a:off x="16733797" y="4075201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4">
                <a:moveTo>
                  <a:pt x="0" y="125827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k object 274"/>
          <p:cNvSpPr/>
          <p:nvPr/>
        </p:nvSpPr>
        <p:spPr>
          <a:xfrm>
            <a:off x="1354602" y="4201029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113651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k object 275"/>
          <p:cNvSpPr/>
          <p:nvPr/>
        </p:nvSpPr>
        <p:spPr>
          <a:xfrm>
            <a:off x="17459766" y="4274090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4">
                <a:moveTo>
                  <a:pt x="0" y="312540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k object 276"/>
          <p:cNvSpPr/>
          <p:nvPr/>
        </p:nvSpPr>
        <p:spPr>
          <a:xfrm>
            <a:off x="7571982" y="4314680"/>
            <a:ext cx="0" cy="467359"/>
          </a:xfrm>
          <a:custGeom>
            <a:avLst/>
            <a:gdLst/>
            <a:ahLst/>
            <a:cxnLst/>
            <a:rect l="l" t="t" r="r" b="b"/>
            <a:pathLst>
              <a:path h="467360">
                <a:moveTo>
                  <a:pt x="0" y="466781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k object 277"/>
          <p:cNvSpPr/>
          <p:nvPr/>
        </p:nvSpPr>
        <p:spPr>
          <a:xfrm>
            <a:off x="17370542" y="4314680"/>
            <a:ext cx="0" cy="240029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239478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k object 278"/>
          <p:cNvSpPr/>
          <p:nvPr/>
        </p:nvSpPr>
        <p:spPr>
          <a:xfrm>
            <a:off x="2376637" y="4416154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170476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k object 279"/>
          <p:cNvSpPr/>
          <p:nvPr/>
        </p:nvSpPr>
        <p:spPr>
          <a:xfrm>
            <a:off x="17244815" y="4416154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138004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k object 280"/>
          <p:cNvSpPr/>
          <p:nvPr/>
        </p:nvSpPr>
        <p:spPr>
          <a:xfrm>
            <a:off x="15744207" y="4554159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69002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k object 281"/>
          <p:cNvSpPr/>
          <p:nvPr/>
        </p:nvSpPr>
        <p:spPr>
          <a:xfrm>
            <a:off x="2376637" y="4586631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-16222" y="18265"/>
                </a:moveTo>
                <a:lnTo>
                  <a:pt x="16222" y="18265"/>
                </a:lnTo>
              </a:path>
            </a:pathLst>
          </a:custGeom>
          <a:ln w="36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k object 282"/>
          <p:cNvSpPr/>
          <p:nvPr/>
        </p:nvSpPr>
        <p:spPr>
          <a:xfrm>
            <a:off x="12021080" y="4586631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73061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k object 283"/>
          <p:cNvSpPr/>
          <p:nvPr/>
        </p:nvSpPr>
        <p:spPr>
          <a:xfrm>
            <a:off x="12783550" y="4554159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198889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k object 284"/>
          <p:cNvSpPr/>
          <p:nvPr/>
        </p:nvSpPr>
        <p:spPr>
          <a:xfrm>
            <a:off x="17459766" y="4586631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530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k object 285"/>
          <p:cNvSpPr/>
          <p:nvPr/>
        </p:nvSpPr>
        <p:spPr>
          <a:xfrm>
            <a:off x="1427604" y="4623161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129886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k object 286"/>
          <p:cNvSpPr/>
          <p:nvPr/>
        </p:nvSpPr>
        <p:spPr>
          <a:xfrm>
            <a:off x="6870347" y="4623161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129886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k object 287"/>
          <p:cNvSpPr/>
          <p:nvPr/>
        </p:nvSpPr>
        <p:spPr>
          <a:xfrm>
            <a:off x="1508718" y="4623161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5">
                <a:moveTo>
                  <a:pt x="0" y="190771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k object 288"/>
          <p:cNvSpPr/>
          <p:nvPr/>
        </p:nvSpPr>
        <p:spPr>
          <a:xfrm>
            <a:off x="1581721" y="4659692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76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k object 289"/>
          <p:cNvSpPr/>
          <p:nvPr/>
        </p:nvSpPr>
        <p:spPr>
          <a:xfrm>
            <a:off x="1662834" y="4659692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93356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k object 290"/>
          <p:cNvSpPr/>
          <p:nvPr/>
        </p:nvSpPr>
        <p:spPr>
          <a:xfrm>
            <a:off x="1792617" y="4659692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93356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k object 291"/>
          <p:cNvSpPr/>
          <p:nvPr/>
        </p:nvSpPr>
        <p:spPr>
          <a:xfrm>
            <a:off x="7324585" y="4586631"/>
            <a:ext cx="0" cy="337185"/>
          </a:xfrm>
          <a:custGeom>
            <a:avLst/>
            <a:gdLst/>
            <a:ahLst/>
            <a:cxnLst/>
            <a:rect l="l" t="t" r="r" b="b"/>
            <a:pathLst>
              <a:path h="337185">
                <a:moveTo>
                  <a:pt x="0" y="336894"/>
                </a:moveTo>
                <a:lnTo>
                  <a:pt x="0" y="0"/>
                </a:lnTo>
              </a:path>
            </a:pathLst>
          </a:custGeom>
          <a:ln w="405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k object 292"/>
          <p:cNvSpPr/>
          <p:nvPr/>
        </p:nvSpPr>
        <p:spPr>
          <a:xfrm>
            <a:off x="11311333" y="4659692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93356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k object 293"/>
          <p:cNvSpPr/>
          <p:nvPr/>
        </p:nvSpPr>
        <p:spPr>
          <a:xfrm>
            <a:off x="12021080" y="4659692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4">
                <a:moveTo>
                  <a:pt x="0" y="154240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k object 294"/>
          <p:cNvSpPr/>
          <p:nvPr/>
        </p:nvSpPr>
        <p:spPr>
          <a:xfrm>
            <a:off x="12592932" y="4659692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93356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k object 295"/>
          <p:cNvSpPr/>
          <p:nvPr/>
        </p:nvSpPr>
        <p:spPr>
          <a:xfrm>
            <a:off x="12901166" y="4659692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93356"/>
                </a:moveTo>
                <a:lnTo>
                  <a:pt x="0" y="0"/>
                </a:lnTo>
              </a:path>
            </a:pathLst>
          </a:custGeom>
          <a:ln w="405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k object 296"/>
          <p:cNvSpPr/>
          <p:nvPr/>
        </p:nvSpPr>
        <p:spPr>
          <a:xfrm>
            <a:off x="13606856" y="4659692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76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k object 297"/>
          <p:cNvSpPr/>
          <p:nvPr/>
        </p:nvSpPr>
        <p:spPr>
          <a:xfrm>
            <a:off x="17459766" y="4623161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129886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k object 298"/>
          <p:cNvSpPr/>
          <p:nvPr/>
        </p:nvSpPr>
        <p:spPr>
          <a:xfrm>
            <a:off x="1427604" y="4753048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-8111" y="14206"/>
                </a:moveTo>
                <a:lnTo>
                  <a:pt x="8111" y="14206"/>
                </a:lnTo>
              </a:path>
            </a:pathLst>
          </a:custGeom>
          <a:ln w="28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k object 299"/>
          <p:cNvSpPr/>
          <p:nvPr/>
        </p:nvSpPr>
        <p:spPr>
          <a:xfrm>
            <a:off x="1646612" y="47510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k object 300"/>
          <p:cNvSpPr/>
          <p:nvPr/>
        </p:nvSpPr>
        <p:spPr>
          <a:xfrm>
            <a:off x="8448013" y="4753048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-8111" y="14206"/>
                </a:moveTo>
                <a:lnTo>
                  <a:pt x="8111" y="14206"/>
                </a:lnTo>
              </a:path>
            </a:pathLst>
          </a:custGeom>
          <a:ln w="28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k object 301"/>
          <p:cNvSpPr/>
          <p:nvPr/>
        </p:nvSpPr>
        <p:spPr>
          <a:xfrm>
            <a:off x="11295111" y="47510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k object 302"/>
          <p:cNvSpPr/>
          <p:nvPr/>
        </p:nvSpPr>
        <p:spPr>
          <a:xfrm>
            <a:off x="12576710" y="47510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k object 303"/>
          <p:cNvSpPr/>
          <p:nvPr/>
        </p:nvSpPr>
        <p:spPr>
          <a:xfrm>
            <a:off x="12783550" y="4753048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-8111" y="14206"/>
                </a:moveTo>
                <a:lnTo>
                  <a:pt x="8111" y="14206"/>
                </a:lnTo>
              </a:path>
            </a:pathLst>
          </a:custGeom>
          <a:ln w="28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k object 304"/>
          <p:cNvSpPr/>
          <p:nvPr/>
        </p:nvSpPr>
        <p:spPr>
          <a:xfrm>
            <a:off x="12876832" y="474290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0" y="0"/>
                </a:moveTo>
                <a:lnTo>
                  <a:pt x="48667" y="0"/>
                </a:lnTo>
                <a:lnTo>
                  <a:pt x="48667" y="48707"/>
                </a:lnTo>
                <a:lnTo>
                  <a:pt x="0" y="487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k object 305"/>
          <p:cNvSpPr/>
          <p:nvPr/>
        </p:nvSpPr>
        <p:spPr>
          <a:xfrm>
            <a:off x="17459766" y="4753048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412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k object 306"/>
          <p:cNvSpPr/>
          <p:nvPr/>
        </p:nvSpPr>
        <p:spPr>
          <a:xfrm>
            <a:off x="1334323" y="4797697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556" y="0"/>
                </a:lnTo>
              </a:path>
            </a:pathLst>
          </a:custGeom>
          <a:ln w="40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k object 307"/>
          <p:cNvSpPr/>
          <p:nvPr/>
        </p:nvSpPr>
        <p:spPr>
          <a:xfrm>
            <a:off x="1427604" y="4781461"/>
            <a:ext cx="0" cy="33020"/>
          </a:xfrm>
          <a:custGeom>
            <a:avLst/>
            <a:gdLst/>
            <a:ahLst/>
            <a:cxnLst/>
            <a:rect l="l" t="t" r="r" b="b"/>
            <a:pathLst>
              <a:path h="33020">
                <a:moveTo>
                  <a:pt x="0" y="32471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k object 308"/>
          <p:cNvSpPr/>
          <p:nvPr/>
        </p:nvSpPr>
        <p:spPr>
          <a:xfrm>
            <a:off x="1650667" y="4781461"/>
            <a:ext cx="24765" cy="33020"/>
          </a:xfrm>
          <a:custGeom>
            <a:avLst/>
            <a:gdLst/>
            <a:ahLst/>
            <a:cxnLst/>
            <a:rect l="l" t="t" r="r" b="b"/>
            <a:pathLst>
              <a:path w="24764" h="33020">
                <a:moveTo>
                  <a:pt x="0" y="32471"/>
                </a:moveTo>
                <a:lnTo>
                  <a:pt x="24334" y="32471"/>
                </a:lnTo>
                <a:lnTo>
                  <a:pt x="24334" y="0"/>
                </a:lnTo>
                <a:lnTo>
                  <a:pt x="0" y="0"/>
                </a:lnTo>
                <a:lnTo>
                  <a:pt x="0" y="32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k object 309"/>
          <p:cNvSpPr/>
          <p:nvPr/>
        </p:nvSpPr>
        <p:spPr>
          <a:xfrm>
            <a:off x="1792617" y="4751019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12379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k object 310"/>
          <p:cNvSpPr/>
          <p:nvPr/>
        </p:nvSpPr>
        <p:spPr>
          <a:xfrm>
            <a:off x="11295111" y="478146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k object 311"/>
          <p:cNvSpPr/>
          <p:nvPr/>
        </p:nvSpPr>
        <p:spPr>
          <a:xfrm>
            <a:off x="12576710" y="478146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k object 312"/>
          <p:cNvSpPr/>
          <p:nvPr/>
        </p:nvSpPr>
        <p:spPr>
          <a:xfrm>
            <a:off x="12783550" y="4781461"/>
            <a:ext cx="0" cy="33020"/>
          </a:xfrm>
          <a:custGeom>
            <a:avLst/>
            <a:gdLst/>
            <a:ahLst/>
            <a:cxnLst/>
            <a:rect l="l" t="t" r="r" b="b"/>
            <a:pathLst>
              <a:path h="33020">
                <a:moveTo>
                  <a:pt x="0" y="32471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k object 313"/>
          <p:cNvSpPr/>
          <p:nvPr/>
        </p:nvSpPr>
        <p:spPr>
          <a:xfrm>
            <a:off x="12884943" y="478146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k object 314"/>
          <p:cNvSpPr/>
          <p:nvPr/>
        </p:nvSpPr>
        <p:spPr>
          <a:xfrm>
            <a:off x="1354602" y="4813933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884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k object 315"/>
          <p:cNvSpPr/>
          <p:nvPr/>
        </p:nvSpPr>
        <p:spPr>
          <a:xfrm>
            <a:off x="1508718" y="4813933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884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k object 316"/>
          <p:cNvSpPr/>
          <p:nvPr/>
        </p:nvSpPr>
        <p:spPr>
          <a:xfrm>
            <a:off x="6018651" y="4813933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884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k object 317"/>
          <p:cNvSpPr/>
          <p:nvPr/>
        </p:nvSpPr>
        <p:spPr>
          <a:xfrm>
            <a:off x="6870348" y="4746960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127857"/>
                </a:moveTo>
                <a:lnTo>
                  <a:pt x="0" y="0"/>
                </a:lnTo>
              </a:path>
            </a:pathLst>
          </a:custGeom>
          <a:ln w="405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k object 318"/>
          <p:cNvSpPr/>
          <p:nvPr/>
        </p:nvSpPr>
        <p:spPr>
          <a:xfrm>
            <a:off x="11311333" y="4813933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884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k object 319"/>
          <p:cNvSpPr/>
          <p:nvPr/>
        </p:nvSpPr>
        <p:spPr>
          <a:xfrm>
            <a:off x="11769627" y="4751019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269921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k object 320"/>
          <p:cNvSpPr/>
          <p:nvPr/>
        </p:nvSpPr>
        <p:spPr>
          <a:xfrm>
            <a:off x="12592932" y="4813933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884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k object 321"/>
          <p:cNvSpPr/>
          <p:nvPr/>
        </p:nvSpPr>
        <p:spPr>
          <a:xfrm>
            <a:off x="12901166" y="4813933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884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k object 322"/>
          <p:cNvSpPr/>
          <p:nvPr/>
        </p:nvSpPr>
        <p:spPr>
          <a:xfrm>
            <a:off x="15744207" y="4813933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884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k object 323"/>
          <p:cNvSpPr/>
          <p:nvPr/>
        </p:nvSpPr>
        <p:spPr>
          <a:xfrm>
            <a:off x="16628349" y="4874817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4">
                <a:moveTo>
                  <a:pt x="0" y="0"/>
                </a:moveTo>
                <a:lnTo>
                  <a:pt x="105448" y="0"/>
                </a:lnTo>
              </a:path>
            </a:pathLst>
          </a:custGeom>
          <a:ln w="16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k object 324"/>
          <p:cNvSpPr/>
          <p:nvPr/>
        </p:nvSpPr>
        <p:spPr>
          <a:xfrm>
            <a:off x="1354602" y="4874817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474"/>
                </a:moveTo>
                <a:lnTo>
                  <a:pt x="0" y="0"/>
                </a:lnTo>
              </a:path>
            </a:pathLst>
          </a:custGeom>
          <a:ln w="48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k object 325"/>
          <p:cNvSpPr/>
          <p:nvPr/>
        </p:nvSpPr>
        <p:spPr>
          <a:xfrm>
            <a:off x="5767198" y="4874817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294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k object 326"/>
          <p:cNvSpPr/>
          <p:nvPr/>
        </p:nvSpPr>
        <p:spPr>
          <a:xfrm>
            <a:off x="6018651" y="4874817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07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k object 327"/>
          <p:cNvSpPr/>
          <p:nvPr/>
        </p:nvSpPr>
        <p:spPr>
          <a:xfrm>
            <a:off x="8448013" y="4777402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170476"/>
                </a:moveTo>
                <a:lnTo>
                  <a:pt x="0" y="0"/>
                </a:lnTo>
              </a:path>
            </a:pathLst>
          </a:custGeom>
          <a:ln w="405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k object 328"/>
          <p:cNvSpPr/>
          <p:nvPr/>
        </p:nvSpPr>
        <p:spPr>
          <a:xfrm>
            <a:off x="14361216" y="4874817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07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k object 329"/>
          <p:cNvSpPr/>
          <p:nvPr/>
        </p:nvSpPr>
        <p:spPr>
          <a:xfrm>
            <a:off x="15744207" y="4874817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07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k object 330"/>
          <p:cNvSpPr/>
          <p:nvPr/>
        </p:nvSpPr>
        <p:spPr>
          <a:xfrm>
            <a:off x="19414611" y="4874817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07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k object 331"/>
          <p:cNvSpPr/>
          <p:nvPr/>
        </p:nvSpPr>
        <p:spPr>
          <a:xfrm>
            <a:off x="5426519" y="4935702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44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k object 332"/>
          <p:cNvSpPr/>
          <p:nvPr/>
        </p:nvSpPr>
        <p:spPr>
          <a:xfrm>
            <a:off x="5641471" y="4935702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34" y="0"/>
                </a:lnTo>
              </a:path>
            </a:pathLst>
          </a:custGeom>
          <a:ln w="24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k object 333"/>
          <p:cNvSpPr/>
          <p:nvPr/>
        </p:nvSpPr>
        <p:spPr>
          <a:xfrm>
            <a:off x="14344994" y="491946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k object 334"/>
          <p:cNvSpPr/>
          <p:nvPr/>
        </p:nvSpPr>
        <p:spPr>
          <a:xfrm>
            <a:off x="5442742" y="4947878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73061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k object 335"/>
          <p:cNvSpPr/>
          <p:nvPr/>
        </p:nvSpPr>
        <p:spPr>
          <a:xfrm>
            <a:off x="8448013" y="4947878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-12167" y="14206"/>
                </a:moveTo>
                <a:lnTo>
                  <a:pt x="12167" y="14206"/>
                </a:lnTo>
              </a:path>
            </a:pathLst>
          </a:custGeom>
          <a:ln w="28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k object 336"/>
          <p:cNvSpPr/>
          <p:nvPr/>
        </p:nvSpPr>
        <p:spPr>
          <a:xfrm>
            <a:off x="14344994" y="494584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k object 337"/>
          <p:cNvSpPr/>
          <p:nvPr/>
        </p:nvSpPr>
        <p:spPr>
          <a:xfrm>
            <a:off x="5653639" y="4945850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916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k object 338"/>
          <p:cNvSpPr/>
          <p:nvPr/>
        </p:nvSpPr>
        <p:spPr>
          <a:xfrm>
            <a:off x="14344994" y="4976291"/>
            <a:ext cx="33020" cy="45085"/>
          </a:xfrm>
          <a:custGeom>
            <a:avLst/>
            <a:gdLst/>
            <a:ahLst/>
            <a:cxnLst/>
            <a:rect l="l" t="t" r="r" b="b"/>
            <a:pathLst>
              <a:path w="33019" h="45085">
                <a:moveTo>
                  <a:pt x="0" y="44648"/>
                </a:moveTo>
                <a:lnTo>
                  <a:pt x="32445" y="44648"/>
                </a:lnTo>
                <a:lnTo>
                  <a:pt x="32445" y="0"/>
                </a:lnTo>
                <a:lnTo>
                  <a:pt x="0" y="0"/>
                </a:lnTo>
                <a:lnTo>
                  <a:pt x="0" y="44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k object 339"/>
          <p:cNvSpPr/>
          <p:nvPr/>
        </p:nvSpPr>
        <p:spPr>
          <a:xfrm>
            <a:off x="19414613" y="4874818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2948"/>
                </a:moveTo>
                <a:lnTo>
                  <a:pt x="0" y="0"/>
                </a:lnTo>
              </a:path>
            </a:pathLst>
          </a:custGeom>
          <a:ln w="324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k object 340"/>
          <p:cNvSpPr/>
          <p:nvPr/>
        </p:nvSpPr>
        <p:spPr>
          <a:xfrm>
            <a:off x="15095297" y="5146768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884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k object 341"/>
          <p:cNvSpPr/>
          <p:nvPr/>
        </p:nvSpPr>
        <p:spPr>
          <a:xfrm>
            <a:off x="11583065" y="5207653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105533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k object 342"/>
          <p:cNvSpPr/>
          <p:nvPr/>
        </p:nvSpPr>
        <p:spPr>
          <a:xfrm>
            <a:off x="12487485" y="5272596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0617" y="0"/>
                </a:lnTo>
              </a:path>
            </a:pathLst>
          </a:custGeom>
          <a:ln w="24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k object 343"/>
          <p:cNvSpPr/>
          <p:nvPr/>
        </p:nvSpPr>
        <p:spPr>
          <a:xfrm>
            <a:off x="12678102" y="5272596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174" y="0"/>
                </a:lnTo>
              </a:path>
            </a:pathLst>
          </a:custGeom>
          <a:ln w="40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k object 344"/>
          <p:cNvSpPr/>
          <p:nvPr/>
        </p:nvSpPr>
        <p:spPr>
          <a:xfrm>
            <a:off x="6825734" y="5313186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219184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k object 345"/>
          <p:cNvSpPr/>
          <p:nvPr/>
        </p:nvSpPr>
        <p:spPr>
          <a:xfrm>
            <a:off x="11583065" y="5313186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97415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k object 346"/>
          <p:cNvSpPr/>
          <p:nvPr/>
        </p:nvSpPr>
        <p:spPr>
          <a:xfrm>
            <a:off x="11968356" y="5410601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81179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k object 347"/>
          <p:cNvSpPr/>
          <p:nvPr/>
        </p:nvSpPr>
        <p:spPr>
          <a:xfrm>
            <a:off x="12487485" y="5410601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76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k object 348"/>
          <p:cNvSpPr/>
          <p:nvPr/>
        </p:nvSpPr>
        <p:spPr>
          <a:xfrm>
            <a:off x="14162487" y="5410601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768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k object 349"/>
          <p:cNvSpPr/>
          <p:nvPr/>
        </p:nvSpPr>
        <p:spPr>
          <a:xfrm>
            <a:off x="11968356" y="5491780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186712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k object 350"/>
          <p:cNvSpPr/>
          <p:nvPr/>
        </p:nvSpPr>
        <p:spPr>
          <a:xfrm>
            <a:off x="14162487" y="5548605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24353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k object 351"/>
          <p:cNvSpPr/>
          <p:nvPr/>
        </p:nvSpPr>
        <p:spPr>
          <a:xfrm>
            <a:off x="12678102" y="5572959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105533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k object 352"/>
          <p:cNvSpPr/>
          <p:nvPr/>
        </p:nvSpPr>
        <p:spPr>
          <a:xfrm>
            <a:off x="12909277" y="5572959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105533"/>
                </a:moveTo>
                <a:lnTo>
                  <a:pt x="0" y="0"/>
                </a:lnTo>
              </a:path>
            </a:pathLst>
          </a:custGeom>
          <a:ln w="405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k object 353"/>
          <p:cNvSpPr/>
          <p:nvPr/>
        </p:nvSpPr>
        <p:spPr>
          <a:xfrm>
            <a:off x="13769085" y="5572959"/>
            <a:ext cx="0" cy="211454"/>
          </a:xfrm>
          <a:custGeom>
            <a:avLst/>
            <a:gdLst/>
            <a:ahLst/>
            <a:cxnLst/>
            <a:rect l="l" t="t" r="r" b="b"/>
            <a:pathLst>
              <a:path h="211454">
                <a:moveTo>
                  <a:pt x="0" y="211066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k object 354"/>
          <p:cNvSpPr/>
          <p:nvPr/>
        </p:nvSpPr>
        <p:spPr>
          <a:xfrm>
            <a:off x="12678102" y="5678492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10553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k object 355"/>
          <p:cNvSpPr/>
          <p:nvPr/>
        </p:nvSpPr>
        <p:spPr>
          <a:xfrm>
            <a:off x="14681615" y="5678492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10553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k object 356"/>
          <p:cNvSpPr/>
          <p:nvPr/>
        </p:nvSpPr>
        <p:spPr>
          <a:xfrm>
            <a:off x="8009997" y="7229017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117710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k object 357"/>
          <p:cNvSpPr/>
          <p:nvPr/>
        </p:nvSpPr>
        <p:spPr>
          <a:xfrm>
            <a:off x="2287412" y="7346727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109592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k object 358"/>
          <p:cNvSpPr/>
          <p:nvPr/>
        </p:nvSpPr>
        <p:spPr>
          <a:xfrm>
            <a:off x="2287412" y="7456320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117710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k object 359"/>
          <p:cNvSpPr/>
          <p:nvPr/>
        </p:nvSpPr>
        <p:spPr>
          <a:xfrm>
            <a:off x="1573609" y="7707976"/>
            <a:ext cx="0" cy="97790"/>
          </a:xfrm>
          <a:custGeom>
            <a:avLst/>
            <a:gdLst/>
            <a:ahLst/>
            <a:cxnLst/>
            <a:rect l="l" t="t" r="r" b="b"/>
            <a:pathLst>
              <a:path h="97790">
                <a:moveTo>
                  <a:pt x="0" y="97415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k object 360"/>
          <p:cNvSpPr/>
          <p:nvPr/>
        </p:nvSpPr>
        <p:spPr>
          <a:xfrm>
            <a:off x="2843042" y="795963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474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k object 361"/>
          <p:cNvSpPr/>
          <p:nvPr/>
        </p:nvSpPr>
        <p:spPr>
          <a:xfrm>
            <a:off x="3017437" y="7874392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5">
                <a:moveTo>
                  <a:pt x="0" y="125827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k object 362"/>
          <p:cNvSpPr/>
          <p:nvPr/>
        </p:nvSpPr>
        <p:spPr>
          <a:xfrm>
            <a:off x="511017" y="800022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-8111" y="14206"/>
                </a:moveTo>
                <a:lnTo>
                  <a:pt x="8111" y="14206"/>
                </a:lnTo>
              </a:path>
            </a:pathLst>
          </a:custGeom>
          <a:ln w="28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k object 363"/>
          <p:cNvSpPr/>
          <p:nvPr/>
        </p:nvSpPr>
        <p:spPr>
          <a:xfrm>
            <a:off x="3017437" y="8000220"/>
            <a:ext cx="0" cy="60960"/>
          </a:xfrm>
          <a:custGeom>
            <a:avLst/>
            <a:gdLst/>
            <a:ahLst/>
            <a:cxnLst/>
            <a:rect l="l" t="t" r="r" b="b"/>
            <a:pathLst>
              <a:path h="60959">
                <a:moveTo>
                  <a:pt x="0" y="60884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k object 364"/>
          <p:cNvSpPr/>
          <p:nvPr/>
        </p:nvSpPr>
        <p:spPr>
          <a:xfrm>
            <a:off x="3017437" y="8061105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10553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k object 365"/>
          <p:cNvSpPr/>
          <p:nvPr/>
        </p:nvSpPr>
        <p:spPr>
          <a:xfrm>
            <a:off x="511017" y="8028633"/>
            <a:ext cx="0" cy="223520"/>
          </a:xfrm>
          <a:custGeom>
            <a:avLst/>
            <a:gdLst/>
            <a:ahLst/>
            <a:cxnLst/>
            <a:rect l="l" t="t" r="r" b="b"/>
            <a:pathLst>
              <a:path h="223520">
                <a:moveTo>
                  <a:pt x="0" y="223243"/>
                </a:moveTo>
                <a:lnTo>
                  <a:pt x="0" y="0"/>
                </a:lnTo>
              </a:path>
            </a:pathLst>
          </a:custGeom>
          <a:ln w="405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k object 366"/>
          <p:cNvSpPr/>
          <p:nvPr/>
        </p:nvSpPr>
        <p:spPr>
          <a:xfrm>
            <a:off x="2843042" y="8117931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10553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k object 367"/>
          <p:cNvSpPr/>
          <p:nvPr/>
        </p:nvSpPr>
        <p:spPr>
          <a:xfrm>
            <a:off x="255508" y="8243758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5787" y="0"/>
                </a:lnTo>
              </a:path>
            </a:pathLst>
          </a:custGeom>
          <a:ln w="16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k object 368"/>
          <p:cNvSpPr/>
          <p:nvPr/>
        </p:nvSpPr>
        <p:spPr>
          <a:xfrm>
            <a:off x="255508" y="8276231"/>
            <a:ext cx="0" cy="69215"/>
          </a:xfrm>
          <a:custGeom>
            <a:avLst/>
            <a:gdLst/>
            <a:ahLst/>
            <a:cxnLst/>
            <a:rect l="l" t="t" r="r" b="b"/>
            <a:pathLst>
              <a:path h="69215">
                <a:moveTo>
                  <a:pt x="0" y="69002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k object 369"/>
          <p:cNvSpPr/>
          <p:nvPr/>
        </p:nvSpPr>
        <p:spPr>
          <a:xfrm>
            <a:off x="255508" y="8345233"/>
            <a:ext cx="0" cy="60960"/>
          </a:xfrm>
          <a:custGeom>
            <a:avLst/>
            <a:gdLst/>
            <a:ahLst/>
            <a:cxnLst/>
            <a:rect l="l" t="t" r="r" b="b"/>
            <a:pathLst>
              <a:path h="60959">
                <a:moveTo>
                  <a:pt x="0" y="60884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k object 370"/>
          <p:cNvSpPr/>
          <p:nvPr/>
        </p:nvSpPr>
        <p:spPr>
          <a:xfrm>
            <a:off x="6115988" y="8418294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474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k object 371"/>
          <p:cNvSpPr/>
          <p:nvPr/>
        </p:nvSpPr>
        <p:spPr>
          <a:xfrm>
            <a:off x="255508" y="8406117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5">
                <a:moveTo>
                  <a:pt x="0" y="113651"/>
                </a:moveTo>
                <a:lnTo>
                  <a:pt x="0" y="0"/>
                </a:lnTo>
              </a:path>
            </a:pathLst>
          </a:custGeom>
          <a:ln w="405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k object 372"/>
          <p:cNvSpPr/>
          <p:nvPr/>
        </p:nvSpPr>
        <p:spPr>
          <a:xfrm>
            <a:off x="6115988" y="8519769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07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k object 373"/>
          <p:cNvSpPr/>
          <p:nvPr/>
        </p:nvSpPr>
        <p:spPr>
          <a:xfrm>
            <a:off x="13355403" y="5991033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4943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k object 374"/>
          <p:cNvSpPr/>
          <p:nvPr/>
        </p:nvSpPr>
        <p:spPr>
          <a:xfrm>
            <a:off x="13355403" y="6055976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18265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k object 375"/>
          <p:cNvSpPr/>
          <p:nvPr/>
        </p:nvSpPr>
        <p:spPr>
          <a:xfrm>
            <a:off x="12167085" y="6238630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2766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k object 376"/>
          <p:cNvSpPr/>
          <p:nvPr/>
        </p:nvSpPr>
        <p:spPr>
          <a:xfrm>
            <a:off x="12495596" y="6238630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2766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k object 377"/>
          <p:cNvSpPr/>
          <p:nvPr/>
        </p:nvSpPr>
        <p:spPr>
          <a:xfrm>
            <a:off x="12146806" y="6298500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556" y="0"/>
                </a:lnTo>
              </a:path>
            </a:pathLst>
          </a:custGeom>
          <a:ln w="18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k object 378"/>
          <p:cNvSpPr/>
          <p:nvPr/>
        </p:nvSpPr>
        <p:spPr>
          <a:xfrm>
            <a:off x="12495596" y="6291396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530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k object 379"/>
          <p:cNvSpPr/>
          <p:nvPr/>
        </p:nvSpPr>
        <p:spPr>
          <a:xfrm>
            <a:off x="12134639" y="6329957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891" y="0"/>
                </a:lnTo>
              </a:path>
            </a:pathLst>
          </a:custGeom>
          <a:ln w="446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k object 380"/>
          <p:cNvSpPr/>
          <p:nvPr/>
        </p:nvSpPr>
        <p:spPr>
          <a:xfrm>
            <a:off x="13290512" y="6327927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24353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k object 381"/>
          <p:cNvSpPr/>
          <p:nvPr/>
        </p:nvSpPr>
        <p:spPr>
          <a:xfrm>
            <a:off x="11518173" y="6352281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142063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bk object 382"/>
          <p:cNvSpPr/>
          <p:nvPr/>
        </p:nvSpPr>
        <p:spPr>
          <a:xfrm>
            <a:off x="12167085" y="6352281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142063"/>
                </a:moveTo>
                <a:lnTo>
                  <a:pt x="0" y="0"/>
                </a:lnTo>
              </a:path>
            </a:pathLst>
          </a:custGeom>
          <a:ln w="64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bk object 383"/>
          <p:cNvSpPr/>
          <p:nvPr/>
        </p:nvSpPr>
        <p:spPr>
          <a:xfrm>
            <a:off x="13290512" y="6352281"/>
            <a:ext cx="0" cy="207010"/>
          </a:xfrm>
          <a:custGeom>
            <a:avLst/>
            <a:gdLst/>
            <a:ahLst/>
            <a:cxnLst/>
            <a:rect l="l" t="t" r="r" b="b"/>
            <a:pathLst>
              <a:path h="207009">
                <a:moveTo>
                  <a:pt x="0" y="207007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bk object 384"/>
          <p:cNvSpPr/>
          <p:nvPr/>
        </p:nvSpPr>
        <p:spPr>
          <a:xfrm>
            <a:off x="13696081" y="6352281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14206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bk object 385"/>
          <p:cNvSpPr/>
          <p:nvPr/>
        </p:nvSpPr>
        <p:spPr>
          <a:xfrm>
            <a:off x="14150320" y="6417224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77120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bk object 386"/>
          <p:cNvSpPr/>
          <p:nvPr/>
        </p:nvSpPr>
        <p:spPr>
          <a:xfrm>
            <a:off x="12167085" y="649434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494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bk object 387"/>
          <p:cNvSpPr/>
          <p:nvPr/>
        </p:nvSpPr>
        <p:spPr>
          <a:xfrm>
            <a:off x="13225622" y="6417224"/>
            <a:ext cx="0" cy="142240"/>
          </a:xfrm>
          <a:custGeom>
            <a:avLst/>
            <a:gdLst/>
            <a:ahLst/>
            <a:cxnLst/>
            <a:rect l="l" t="t" r="r" b="b"/>
            <a:pathLst>
              <a:path h="142240">
                <a:moveTo>
                  <a:pt x="0" y="14206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bk object 388"/>
          <p:cNvSpPr/>
          <p:nvPr/>
        </p:nvSpPr>
        <p:spPr>
          <a:xfrm>
            <a:off x="14150320" y="6494345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4943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bk object 389"/>
          <p:cNvSpPr/>
          <p:nvPr/>
        </p:nvSpPr>
        <p:spPr>
          <a:xfrm>
            <a:off x="11939966" y="6494345"/>
            <a:ext cx="0" cy="194945"/>
          </a:xfrm>
          <a:custGeom>
            <a:avLst/>
            <a:gdLst/>
            <a:ahLst/>
            <a:cxnLst/>
            <a:rect l="l" t="t" r="r" b="b"/>
            <a:pathLst>
              <a:path h="194945">
                <a:moveTo>
                  <a:pt x="0" y="194830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bk object 390"/>
          <p:cNvSpPr/>
          <p:nvPr/>
        </p:nvSpPr>
        <p:spPr>
          <a:xfrm>
            <a:off x="9709333" y="6689175"/>
            <a:ext cx="0" cy="296545"/>
          </a:xfrm>
          <a:custGeom>
            <a:avLst/>
            <a:gdLst/>
            <a:ahLst/>
            <a:cxnLst/>
            <a:rect l="l" t="t" r="r" b="b"/>
            <a:pathLst>
              <a:path h="296545">
                <a:moveTo>
                  <a:pt x="0" y="296304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bk object 391"/>
          <p:cNvSpPr/>
          <p:nvPr/>
        </p:nvSpPr>
        <p:spPr>
          <a:xfrm>
            <a:off x="10609698" y="6689175"/>
            <a:ext cx="0" cy="207010"/>
          </a:xfrm>
          <a:custGeom>
            <a:avLst/>
            <a:gdLst/>
            <a:ahLst/>
            <a:cxnLst/>
            <a:rect l="l" t="t" r="r" b="b"/>
            <a:pathLst>
              <a:path h="207009">
                <a:moveTo>
                  <a:pt x="0" y="207007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bk object 392"/>
          <p:cNvSpPr/>
          <p:nvPr/>
        </p:nvSpPr>
        <p:spPr>
          <a:xfrm>
            <a:off x="11802072" y="6559288"/>
            <a:ext cx="0" cy="227329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227302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bk object 393"/>
          <p:cNvSpPr/>
          <p:nvPr/>
        </p:nvSpPr>
        <p:spPr>
          <a:xfrm>
            <a:off x="12167085" y="6786590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109592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bk object 394"/>
          <p:cNvSpPr/>
          <p:nvPr/>
        </p:nvSpPr>
        <p:spPr>
          <a:xfrm>
            <a:off x="12167085" y="689618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89297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bk object 395"/>
          <p:cNvSpPr/>
          <p:nvPr/>
        </p:nvSpPr>
        <p:spPr>
          <a:xfrm>
            <a:off x="13971869" y="6896182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07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bk object 396"/>
          <p:cNvSpPr/>
          <p:nvPr/>
        </p:nvSpPr>
        <p:spPr>
          <a:xfrm>
            <a:off x="13971869" y="6944890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40589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bk object 397"/>
          <p:cNvSpPr/>
          <p:nvPr/>
        </p:nvSpPr>
        <p:spPr>
          <a:xfrm>
            <a:off x="13971869" y="717625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474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bk object 398"/>
          <p:cNvSpPr/>
          <p:nvPr/>
        </p:nvSpPr>
        <p:spPr>
          <a:xfrm>
            <a:off x="11802072" y="7464437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5">
                <a:moveTo>
                  <a:pt x="0" y="125827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bk object 399"/>
          <p:cNvSpPr/>
          <p:nvPr/>
        </p:nvSpPr>
        <p:spPr>
          <a:xfrm>
            <a:off x="12479373" y="7695798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44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" b="0" i="0">
                <a:solidFill>
                  <a:srgbClr val="D3890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900" b="1" i="0">
                <a:solidFill>
                  <a:srgbClr val="CDCED3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" b="0" i="0">
                <a:solidFill>
                  <a:srgbClr val="D3890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1971"/>
            <a:ext cx="8745284" cy="6634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1971"/>
            <a:ext cx="8745284" cy="6634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" b="0" i="0">
                <a:solidFill>
                  <a:srgbClr val="D3890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6542" y="-195356"/>
            <a:ext cx="10171015" cy="507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" b="0" i="0">
                <a:solidFill>
                  <a:srgbClr val="D3890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5284" y="4189668"/>
            <a:ext cx="9025890" cy="367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900" b="1" i="0">
                <a:solidFill>
                  <a:srgbClr val="CDCED3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9348407"/>
            <a:ext cx="6433312" cy="502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9348407"/>
            <a:ext cx="4623943" cy="502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9348407"/>
            <a:ext cx="4623943" cy="502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72485" y="9603713"/>
            <a:ext cx="147320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10" dirty="0">
                <a:latin typeface="HelveticaNeue-Light"/>
                <a:cs typeface="HelveticaNeue-Light"/>
              </a:rPr>
              <a:t>1</a:t>
            </a:r>
            <a:endParaRPr sz="1700">
              <a:latin typeface="HelveticaNeue-Light"/>
              <a:cs typeface="HelveticaNeue-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099447" cy="10050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538845">
              <a:lnSpc>
                <a:spcPts val="9460"/>
              </a:lnSpc>
              <a:spcBef>
                <a:spcPts val="125"/>
              </a:spcBef>
            </a:pPr>
            <a:r>
              <a:rPr spc="-10" dirty="0"/>
              <a:t>Morfogénese</a:t>
            </a:r>
            <a:r>
              <a:rPr spc="-35" dirty="0"/>
              <a:t> </a:t>
            </a:r>
            <a:r>
              <a:rPr spc="10" dirty="0"/>
              <a:t>digital</a:t>
            </a:r>
          </a:p>
          <a:p>
            <a:pPr marL="8538845">
              <a:lnSpc>
                <a:spcPts val="9460"/>
              </a:lnSpc>
            </a:pPr>
            <a:r>
              <a:rPr spc="10" dirty="0"/>
              <a:t>-</a:t>
            </a:r>
            <a:r>
              <a:rPr dirty="0"/>
              <a:t> </a:t>
            </a:r>
            <a:r>
              <a:rPr spc="10" dirty="0"/>
              <a:t>bivalves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46980" y="5146042"/>
            <a:ext cx="9143365" cy="4766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1100" spc="5" dirty="0">
                <a:solidFill>
                  <a:srgbClr val="FFFFFF"/>
                </a:solidFill>
                <a:latin typeface="Oswald-Light"/>
                <a:cs typeface="Oswald-Light"/>
              </a:rPr>
              <a:t>EX0</a:t>
            </a:r>
            <a:r>
              <a:rPr sz="31100" spc="-975" dirty="0">
                <a:solidFill>
                  <a:srgbClr val="FFFFFF"/>
                </a:solidFill>
                <a:latin typeface="Oswald-Light"/>
                <a:cs typeface="Oswald-Light"/>
              </a:rPr>
              <a:t>0</a:t>
            </a:r>
            <a:r>
              <a:rPr sz="7950" spc="10" dirty="0">
                <a:solidFill>
                  <a:srgbClr val="FFFFFF"/>
                </a:solidFill>
                <a:latin typeface="Oswald-Light"/>
                <a:cs typeface="Oswald-Light"/>
              </a:rPr>
              <a:t>.000</a:t>
            </a:r>
            <a:endParaRPr sz="7950">
              <a:latin typeface="Oswald-Light"/>
              <a:cs typeface="Oswald-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9311" y="251657"/>
            <a:ext cx="19130721" cy="9571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727" y="9521808"/>
            <a:ext cx="31496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50" dirty="0">
                <a:latin typeface="Arial"/>
                <a:cs typeface="Arial"/>
              </a:rPr>
              <a:t>12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67" y="251657"/>
            <a:ext cx="19146942" cy="9571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44653" y="9521808"/>
            <a:ext cx="31115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60" dirty="0">
                <a:latin typeface="Arial"/>
                <a:cs typeface="Arial"/>
              </a:rPr>
              <a:t>13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9311" y="251657"/>
            <a:ext cx="19130721" cy="9571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727" y="9521808"/>
            <a:ext cx="31813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35" dirty="0">
                <a:latin typeface="Arial"/>
                <a:cs typeface="Arial"/>
              </a:rPr>
              <a:t>14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67" y="243537"/>
            <a:ext cx="19146942" cy="9575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44653" y="9521808"/>
            <a:ext cx="30797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75" dirty="0">
                <a:latin typeface="Arial"/>
                <a:cs typeface="Arial"/>
              </a:rPr>
              <a:t>15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200" y="243539"/>
            <a:ext cx="19138831" cy="9583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104079" y="2630209"/>
            <a:ext cx="0" cy="2370455"/>
          </a:xfrm>
          <a:custGeom>
            <a:avLst/>
            <a:gdLst/>
            <a:ahLst/>
            <a:cxnLst/>
            <a:rect l="l" t="t" r="r" b="b"/>
            <a:pathLst>
              <a:path h="2370454">
                <a:moveTo>
                  <a:pt x="0" y="2370435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616" y="9521808"/>
            <a:ext cx="31496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50" dirty="0">
                <a:latin typeface="Arial"/>
                <a:cs typeface="Arial"/>
              </a:rPr>
              <a:t>16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9093"/>
            <a:ext cx="19492183" cy="9571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200" y="251657"/>
            <a:ext cx="19138831" cy="9583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1671" y="9521808"/>
            <a:ext cx="31115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60" dirty="0">
                <a:latin typeface="Arial"/>
                <a:cs typeface="Arial"/>
              </a:rPr>
              <a:t>18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9093"/>
            <a:ext cx="19524602" cy="9575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5174" y="1221747"/>
            <a:ext cx="52724" cy="832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25792" y="1449048"/>
            <a:ext cx="292010" cy="6047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1083" y="1221747"/>
            <a:ext cx="304177" cy="8402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6929" y="1461225"/>
            <a:ext cx="56779" cy="5926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11327" y="1449048"/>
            <a:ext cx="300121" cy="6129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2561" y="1449048"/>
            <a:ext cx="296065" cy="6129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82450" y="2792566"/>
            <a:ext cx="117615" cy="3084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82450" y="3726127"/>
            <a:ext cx="117615" cy="3125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82450" y="4659691"/>
            <a:ext cx="117615" cy="3084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82450" y="5593252"/>
            <a:ext cx="117615" cy="3125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82450" y="6526815"/>
            <a:ext cx="117615" cy="3084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82450" y="7460377"/>
            <a:ext cx="117615" cy="3125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82450" y="8393940"/>
            <a:ext cx="117615" cy="3084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82450" y="9327501"/>
            <a:ext cx="117615" cy="3125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43771" y="2788510"/>
            <a:ext cx="275787" cy="3206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55705" y="2792569"/>
            <a:ext cx="150060" cy="3165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20828" y="3722069"/>
            <a:ext cx="271731" cy="3206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43771" y="4655634"/>
            <a:ext cx="348789" cy="3206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43771" y="8389880"/>
            <a:ext cx="308232" cy="3206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897655" y="3726127"/>
            <a:ext cx="150060" cy="3165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51650" y="4655634"/>
            <a:ext cx="344734" cy="3206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20828" y="5589193"/>
            <a:ext cx="275787" cy="3206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678648" y="5589193"/>
            <a:ext cx="336622" cy="32065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43771" y="6522756"/>
            <a:ext cx="348789" cy="32065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751650" y="6526816"/>
            <a:ext cx="344734" cy="3165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20828" y="7456318"/>
            <a:ext cx="275787" cy="32065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755705" y="7460377"/>
            <a:ext cx="336622" cy="3165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759762" y="8389880"/>
            <a:ext cx="150060" cy="32065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950380" y="8393939"/>
            <a:ext cx="150060" cy="3165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20828" y="9323443"/>
            <a:ext cx="275787" cy="32065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43539" y="9327501"/>
            <a:ext cx="320400" cy="3165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51882" y="9351857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259773"/>
                </a:moveTo>
                <a:lnTo>
                  <a:pt x="0" y="0"/>
                </a:lnTo>
              </a:path>
            </a:pathLst>
          </a:custGeom>
          <a:ln w="283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51882" y="7484732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259773"/>
                </a:moveTo>
                <a:lnTo>
                  <a:pt x="0" y="0"/>
                </a:lnTo>
              </a:path>
            </a:pathLst>
          </a:custGeom>
          <a:ln w="283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51882" y="5617608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259773"/>
                </a:moveTo>
                <a:lnTo>
                  <a:pt x="0" y="0"/>
                </a:lnTo>
              </a:path>
            </a:pathLst>
          </a:custGeom>
          <a:ln w="283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51882" y="3750484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259773"/>
                </a:moveTo>
                <a:lnTo>
                  <a:pt x="0" y="0"/>
                </a:lnTo>
              </a:path>
            </a:pathLst>
          </a:custGeom>
          <a:ln w="283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808427" y="3782955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259773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443726" y="866067"/>
            <a:ext cx="116205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50" i="1" spc="-35" dirty="0">
                <a:latin typeface="Times New Roman"/>
                <a:cs typeface="Times New Roman"/>
              </a:rPr>
              <a:t>I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03945" y="1227312"/>
            <a:ext cx="914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99024" y="2747397"/>
            <a:ext cx="27051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22250" algn="l"/>
              </a:tabLst>
            </a:pPr>
            <a:r>
              <a:rPr sz="800" i="1" spc="-10" dirty="0">
                <a:latin typeface="Times New Roman"/>
                <a:cs typeface="Times New Roman"/>
              </a:rPr>
              <a:t>I	</a:t>
            </a:r>
            <a:r>
              <a:rPr sz="800" spc="-10" dirty="0">
                <a:latin typeface="Times New Roman"/>
                <a:cs typeface="Times New Roman"/>
              </a:rPr>
              <a:t>•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01836" y="2796102"/>
            <a:ext cx="102108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90" dirty="0">
                <a:latin typeface="Arial"/>
                <a:cs typeface="Arial"/>
              </a:rPr>
              <a:t>xerc1c10</a:t>
            </a:r>
            <a:endParaRPr sz="23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99024" y="3680959"/>
            <a:ext cx="26670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22250" algn="l"/>
              </a:tabLst>
            </a:pPr>
            <a:r>
              <a:rPr sz="800" i="1" spc="-35" dirty="0">
                <a:latin typeface="Times New Roman"/>
                <a:cs typeface="Times New Roman"/>
              </a:rPr>
              <a:t>I	</a:t>
            </a:r>
            <a:r>
              <a:rPr sz="800" spc="-40" dirty="0">
                <a:latin typeface="Times New Roman"/>
                <a:cs typeface="Times New Roman"/>
              </a:rPr>
              <a:t>•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01836" y="3729664"/>
            <a:ext cx="102108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90" dirty="0">
                <a:latin typeface="Arial"/>
                <a:cs typeface="Arial"/>
              </a:rPr>
              <a:t>xerc1c10</a:t>
            </a:r>
            <a:endParaRPr sz="23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99024" y="4614521"/>
            <a:ext cx="26670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22250" algn="l"/>
              </a:tabLst>
            </a:pPr>
            <a:r>
              <a:rPr sz="800" i="1" spc="-35" dirty="0">
                <a:latin typeface="Times New Roman"/>
                <a:cs typeface="Times New Roman"/>
              </a:rPr>
              <a:t>I	</a:t>
            </a:r>
            <a:r>
              <a:rPr sz="800" spc="-40" dirty="0">
                <a:latin typeface="Times New Roman"/>
                <a:cs typeface="Times New Roman"/>
              </a:rPr>
              <a:t>•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01836" y="4663226"/>
            <a:ext cx="102108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90" dirty="0">
                <a:latin typeface="Arial"/>
                <a:cs typeface="Arial"/>
              </a:rPr>
              <a:t>xerc1c10</a:t>
            </a:r>
            <a:endParaRPr sz="23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099024" y="5548083"/>
            <a:ext cx="26670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22250" algn="l"/>
              </a:tabLst>
            </a:pPr>
            <a:r>
              <a:rPr sz="800" i="1" spc="-35" dirty="0">
                <a:latin typeface="Times New Roman"/>
                <a:cs typeface="Times New Roman"/>
              </a:rPr>
              <a:t>I	</a:t>
            </a:r>
            <a:r>
              <a:rPr sz="800" spc="-40" dirty="0">
                <a:latin typeface="Times New Roman"/>
                <a:cs typeface="Times New Roman"/>
              </a:rPr>
              <a:t>•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01836" y="5596789"/>
            <a:ext cx="102108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90" dirty="0">
                <a:latin typeface="Arial"/>
                <a:cs typeface="Arial"/>
              </a:rPr>
              <a:t>xerc1c10</a:t>
            </a:r>
            <a:endParaRPr sz="23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099024" y="6481644"/>
            <a:ext cx="26670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22250" algn="l"/>
              </a:tabLst>
            </a:pPr>
            <a:r>
              <a:rPr sz="800" i="1" spc="-35" dirty="0">
                <a:latin typeface="Times New Roman"/>
                <a:cs typeface="Times New Roman"/>
              </a:rPr>
              <a:t>I	</a:t>
            </a:r>
            <a:r>
              <a:rPr sz="800" spc="-40" dirty="0">
                <a:latin typeface="Times New Roman"/>
                <a:cs typeface="Times New Roman"/>
              </a:rPr>
              <a:t>•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01836" y="6530351"/>
            <a:ext cx="102108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90" dirty="0">
                <a:latin typeface="Arial"/>
                <a:cs typeface="Arial"/>
              </a:rPr>
              <a:t>xerc1c10</a:t>
            </a:r>
            <a:endParaRPr sz="23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099024" y="7415206"/>
            <a:ext cx="26670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22250" algn="l"/>
              </a:tabLst>
            </a:pPr>
            <a:r>
              <a:rPr sz="800" i="1" spc="-35" dirty="0">
                <a:latin typeface="Times New Roman"/>
                <a:cs typeface="Times New Roman"/>
              </a:rPr>
              <a:t>I	</a:t>
            </a:r>
            <a:r>
              <a:rPr sz="800" spc="-40" dirty="0">
                <a:latin typeface="Times New Roman"/>
                <a:cs typeface="Times New Roman"/>
              </a:rPr>
              <a:t>•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501836" y="7463914"/>
            <a:ext cx="102108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90" dirty="0">
                <a:latin typeface="Arial"/>
                <a:cs typeface="Arial"/>
              </a:rPr>
              <a:t>xerc1c10</a:t>
            </a:r>
            <a:endParaRPr sz="23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099024" y="8348767"/>
            <a:ext cx="26670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22250" algn="l"/>
              </a:tabLst>
            </a:pPr>
            <a:r>
              <a:rPr sz="800" i="1" spc="-35" dirty="0">
                <a:latin typeface="Times New Roman"/>
                <a:cs typeface="Times New Roman"/>
              </a:rPr>
              <a:t>I	</a:t>
            </a:r>
            <a:r>
              <a:rPr sz="800" spc="-40" dirty="0">
                <a:latin typeface="Times New Roman"/>
                <a:cs typeface="Times New Roman"/>
              </a:rPr>
              <a:t>•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501836" y="8397475"/>
            <a:ext cx="102108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90" dirty="0">
                <a:latin typeface="Arial"/>
                <a:cs typeface="Arial"/>
              </a:rPr>
              <a:t>xerc1c10</a:t>
            </a:r>
            <a:endParaRPr sz="23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099024" y="9282330"/>
            <a:ext cx="26670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22250" algn="l"/>
              </a:tabLst>
            </a:pPr>
            <a:r>
              <a:rPr sz="800" i="1" spc="-35" dirty="0">
                <a:latin typeface="Times New Roman"/>
                <a:cs typeface="Times New Roman"/>
              </a:rPr>
              <a:t>I	</a:t>
            </a:r>
            <a:r>
              <a:rPr sz="800" spc="-40" dirty="0">
                <a:latin typeface="Times New Roman"/>
                <a:cs typeface="Times New Roman"/>
              </a:rPr>
              <a:t>•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501836" y="9331037"/>
            <a:ext cx="102108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90" dirty="0">
                <a:latin typeface="Arial"/>
                <a:cs typeface="Arial"/>
              </a:rPr>
              <a:t>xerc1c10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200" y="251655"/>
            <a:ext cx="19138831" cy="9571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6542" y="9521808"/>
            <a:ext cx="31496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50" dirty="0">
                <a:latin typeface="Arial"/>
                <a:cs typeface="Arial"/>
              </a:rPr>
              <a:t>20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04" y="239093"/>
            <a:ext cx="19488130" cy="9575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200" y="251655"/>
            <a:ext cx="19138831" cy="9571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8709" y="9521808"/>
            <a:ext cx="31115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60" dirty="0">
                <a:latin typeface="Arial"/>
                <a:cs typeface="Arial"/>
              </a:rPr>
              <a:t>22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3539"/>
            <a:ext cx="19167220" cy="9595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71970" y="9521808"/>
            <a:ext cx="31115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60" dirty="0">
                <a:latin typeface="Arial"/>
                <a:cs typeface="Arial"/>
              </a:rPr>
              <a:t>23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373" y="247198"/>
            <a:ext cx="19147726" cy="9571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67" y="243539"/>
            <a:ext cx="19146942" cy="9595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71970" y="9521808"/>
            <a:ext cx="30797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75" dirty="0">
                <a:latin typeface="Arial"/>
                <a:cs typeface="Arial"/>
              </a:rPr>
              <a:t>25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373" y="247198"/>
            <a:ext cx="19147726" cy="9571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67" y="263834"/>
            <a:ext cx="19155053" cy="9575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71970" y="9521808"/>
            <a:ext cx="27876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290" dirty="0">
                <a:latin typeface="Arial"/>
                <a:cs typeface="Arial"/>
              </a:rPr>
              <a:t>27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598" y="9521808"/>
            <a:ext cx="31496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50" dirty="0">
                <a:latin typeface="Arial"/>
                <a:cs typeface="Arial"/>
              </a:rPr>
              <a:t>28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9093"/>
            <a:ext cx="19548917" cy="9575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72485" y="9603713"/>
            <a:ext cx="147320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10" dirty="0">
                <a:latin typeface="HelveticaNeue-Light"/>
                <a:cs typeface="HelveticaNeue-Light"/>
              </a:rPr>
              <a:t>3</a:t>
            </a:r>
            <a:endParaRPr sz="1700">
              <a:latin typeface="HelveticaNeue-Light"/>
              <a:cs typeface="HelveticaNeue-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96512" y="0"/>
            <a:ext cx="10507587" cy="10050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2539" y="723071"/>
            <a:ext cx="8018780" cy="1581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64640" marR="5080" indent="-1552575">
              <a:lnSpc>
                <a:spcPct val="107500"/>
              </a:lnSpc>
              <a:spcBef>
                <a:spcPts val="90"/>
              </a:spcBef>
            </a:pPr>
            <a:r>
              <a:rPr sz="4750" spc="15" dirty="0">
                <a:solidFill>
                  <a:srgbClr val="000000"/>
                </a:solidFill>
                <a:latin typeface="Lora"/>
                <a:cs typeface="Lora"/>
              </a:rPr>
              <a:t>Maria </a:t>
            </a:r>
            <a:r>
              <a:rPr sz="4750" spc="10" dirty="0">
                <a:solidFill>
                  <a:srgbClr val="000000"/>
                </a:solidFill>
                <a:latin typeface="Lora"/>
                <a:cs typeface="Lora"/>
              </a:rPr>
              <a:t>Joana </a:t>
            </a:r>
            <a:r>
              <a:rPr sz="4750" spc="20" dirty="0">
                <a:solidFill>
                  <a:srgbClr val="000000"/>
                </a:solidFill>
                <a:latin typeface="Lora"/>
                <a:cs typeface="Lora"/>
              </a:rPr>
              <a:t>de</a:t>
            </a:r>
            <a:r>
              <a:rPr sz="4750" spc="-20" dirty="0">
                <a:solidFill>
                  <a:srgbClr val="000000"/>
                </a:solidFill>
                <a:latin typeface="Lora"/>
                <a:cs typeface="Lora"/>
              </a:rPr>
              <a:t> </a:t>
            </a:r>
            <a:r>
              <a:rPr sz="4750" spc="25" dirty="0">
                <a:solidFill>
                  <a:srgbClr val="000000"/>
                </a:solidFill>
                <a:latin typeface="Lora"/>
                <a:cs typeface="Lora"/>
              </a:rPr>
              <a:t>Albuquerque  </a:t>
            </a:r>
            <a:r>
              <a:rPr sz="4750" spc="15" dirty="0">
                <a:solidFill>
                  <a:srgbClr val="000000"/>
                </a:solidFill>
                <a:latin typeface="Lora"/>
                <a:cs typeface="Lora"/>
              </a:rPr>
              <a:t>Barahona </a:t>
            </a:r>
            <a:r>
              <a:rPr sz="4750" spc="5" dirty="0">
                <a:solidFill>
                  <a:srgbClr val="000000"/>
                </a:solidFill>
                <a:latin typeface="Lora"/>
                <a:cs typeface="Lora"/>
              </a:rPr>
              <a:t>Rovisco</a:t>
            </a:r>
            <a:r>
              <a:rPr sz="4750" spc="-90" dirty="0">
                <a:solidFill>
                  <a:srgbClr val="000000"/>
                </a:solidFill>
                <a:latin typeface="Lora"/>
                <a:cs typeface="Lora"/>
              </a:rPr>
              <a:t> </a:t>
            </a:r>
            <a:r>
              <a:rPr sz="4750" spc="10" dirty="0">
                <a:solidFill>
                  <a:srgbClr val="000000"/>
                </a:solidFill>
                <a:latin typeface="Lora"/>
                <a:cs typeface="Lora"/>
              </a:rPr>
              <a:t>Paes</a:t>
            </a:r>
            <a:endParaRPr sz="4750">
              <a:latin typeface="Lora"/>
              <a:cs typeface="Lor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2 0 1</a:t>
            </a:r>
            <a:r>
              <a:rPr spc="1380" dirty="0"/>
              <a:t> </a:t>
            </a:r>
            <a:r>
              <a:rPr spc="15" dirty="0"/>
              <a:t>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8288" y="6726489"/>
            <a:ext cx="9022080" cy="3672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900" b="1" spc="15" dirty="0">
                <a:solidFill>
                  <a:srgbClr val="CDCED3"/>
                </a:solidFill>
                <a:latin typeface="Lato"/>
                <a:cs typeface="Lato"/>
              </a:rPr>
              <a:t>4 1 2</a:t>
            </a:r>
            <a:r>
              <a:rPr sz="23900" b="1" spc="1350" dirty="0">
                <a:solidFill>
                  <a:srgbClr val="CDCED3"/>
                </a:solidFill>
                <a:latin typeface="Lato"/>
                <a:cs typeface="Lato"/>
              </a:rPr>
              <a:t> </a:t>
            </a:r>
            <a:r>
              <a:rPr sz="23900" b="1" spc="15" dirty="0">
                <a:solidFill>
                  <a:srgbClr val="CDCED3"/>
                </a:solidFill>
                <a:latin typeface="Lato"/>
                <a:cs typeface="Lato"/>
              </a:rPr>
              <a:t>3</a:t>
            </a:r>
            <a:endParaRPr sz="239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200" y="243539"/>
            <a:ext cx="19138831" cy="9583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104079" y="2630209"/>
            <a:ext cx="0" cy="2370455"/>
          </a:xfrm>
          <a:custGeom>
            <a:avLst/>
            <a:gdLst/>
            <a:ahLst/>
            <a:cxnLst/>
            <a:rect l="l" t="t" r="r" b="b"/>
            <a:pathLst>
              <a:path h="2370454">
                <a:moveTo>
                  <a:pt x="0" y="2370435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2554" y="9521808"/>
            <a:ext cx="31813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35" dirty="0">
                <a:latin typeface="Arial"/>
                <a:cs typeface="Arial"/>
              </a:rPr>
              <a:t>30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9093"/>
            <a:ext cx="19496235" cy="9575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721" y="9521808"/>
            <a:ext cx="31813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35" dirty="0">
                <a:latin typeface="Arial"/>
                <a:cs typeface="Arial"/>
              </a:rPr>
              <a:t>32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67983" y="9521808"/>
            <a:ext cx="31496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50" dirty="0">
                <a:latin typeface="Arial"/>
                <a:cs typeface="Arial"/>
              </a:rPr>
              <a:t>33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73D0CD7-CF36-BE4D-A0C8-6EDDCF594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" y="15148"/>
            <a:ext cx="20043506" cy="1002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8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538845">
              <a:lnSpc>
                <a:spcPts val="9460"/>
              </a:lnSpc>
              <a:spcBef>
                <a:spcPts val="125"/>
              </a:spcBef>
            </a:pPr>
            <a:r>
              <a:rPr spc="-10" dirty="0"/>
              <a:t>Morfogénese</a:t>
            </a:r>
            <a:r>
              <a:rPr spc="-35" dirty="0"/>
              <a:t> </a:t>
            </a:r>
            <a:r>
              <a:rPr spc="10" dirty="0"/>
              <a:t>digital</a:t>
            </a:r>
          </a:p>
          <a:p>
            <a:pPr marL="8538845">
              <a:lnSpc>
                <a:spcPts val="9460"/>
              </a:lnSpc>
            </a:pPr>
            <a:r>
              <a:rPr spc="10" dirty="0"/>
              <a:t>-</a:t>
            </a:r>
            <a:r>
              <a:rPr dirty="0"/>
              <a:t> </a:t>
            </a:r>
            <a:r>
              <a:rPr spc="10" dirty="0"/>
              <a:t>bivalves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46980" y="5166304"/>
            <a:ext cx="7513320" cy="4766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1100" spc="5" dirty="0">
                <a:solidFill>
                  <a:srgbClr val="FFFFFF"/>
                </a:solidFill>
                <a:latin typeface="Oswald-Light"/>
                <a:cs typeface="Oswald-Light"/>
              </a:rPr>
              <a:t>EX00</a:t>
            </a:r>
            <a:endParaRPr sz="31100">
              <a:latin typeface="Oswald-Light"/>
              <a:cs typeface="Oswald-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538845">
              <a:lnSpc>
                <a:spcPts val="9460"/>
              </a:lnSpc>
              <a:spcBef>
                <a:spcPts val="125"/>
              </a:spcBef>
            </a:pPr>
            <a:r>
              <a:rPr spc="-10" dirty="0"/>
              <a:t>Morfogénese</a:t>
            </a:r>
            <a:r>
              <a:rPr spc="-35" dirty="0"/>
              <a:t> </a:t>
            </a:r>
            <a:r>
              <a:rPr spc="10" dirty="0"/>
              <a:t>digital</a:t>
            </a:r>
          </a:p>
          <a:p>
            <a:pPr marL="8538845">
              <a:lnSpc>
                <a:spcPts val="9460"/>
              </a:lnSpc>
            </a:pPr>
            <a:r>
              <a:rPr spc="10" dirty="0"/>
              <a:t>-</a:t>
            </a:r>
            <a:r>
              <a:rPr dirty="0"/>
              <a:t> </a:t>
            </a:r>
            <a:r>
              <a:rPr spc="10" dirty="0"/>
              <a:t>bivalves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46980" y="5166304"/>
            <a:ext cx="8096250" cy="4766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1100" spc="5" dirty="0">
                <a:solidFill>
                  <a:srgbClr val="FFFFFF"/>
                </a:solidFill>
                <a:latin typeface="Oswald-Light"/>
                <a:cs typeface="Oswald-Light"/>
              </a:rPr>
              <a:t>EX0</a:t>
            </a:r>
            <a:r>
              <a:rPr sz="31100" spc="-975" dirty="0">
                <a:solidFill>
                  <a:srgbClr val="FFFFFF"/>
                </a:solidFill>
                <a:latin typeface="Oswald-Light"/>
                <a:cs typeface="Oswald-Light"/>
              </a:rPr>
              <a:t>0</a:t>
            </a:r>
            <a:r>
              <a:rPr sz="11925" spc="7" baseline="1048" dirty="0">
                <a:solidFill>
                  <a:srgbClr val="FFFFFF"/>
                </a:solidFill>
                <a:latin typeface="Oswald-Light"/>
                <a:cs typeface="Oswald-Light"/>
              </a:rPr>
              <a:t>.0</a:t>
            </a:r>
            <a:endParaRPr sz="11925" baseline="1048">
              <a:latin typeface="Oswald-Light"/>
              <a:cs typeface="Oswald-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538845">
              <a:lnSpc>
                <a:spcPts val="9460"/>
              </a:lnSpc>
              <a:spcBef>
                <a:spcPts val="125"/>
              </a:spcBef>
            </a:pPr>
            <a:r>
              <a:rPr spc="-10" dirty="0"/>
              <a:t>Morfogénese</a:t>
            </a:r>
            <a:r>
              <a:rPr spc="-35" dirty="0"/>
              <a:t> </a:t>
            </a:r>
            <a:r>
              <a:rPr spc="10" dirty="0"/>
              <a:t>digital</a:t>
            </a:r>
          </a:p>
          <a:p>
            <a:pPr marL="8538845">
              <a:lnSpc>
                <a:spcPts val="9460"/>
              </a:lnSpc>
            </a:pPr>
            <a:r>
              <a:rPr spc="10" dirty="0"/>
              <a:t>-</a:t>
            </a:r>
            <a:r>
              <a:rPr dirty="0"/>
              <a:t> </a:t>
            </a:r>
            <a:r>
              <a:rPr spc="10" dirty="0"/>
              <a:t>bivalves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46980" y="5166304"/>
            <a:ext cx="8620125" cy="4766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1100" spc="5" dirty="0">
                <a:solidFill>
                  <a:srgbClr val="FFFFFF"/>
                </a:solidFill>
                <a:latin typeface="Oswald-Light"/>
                <a:cs typeface="Oswald-Light"/>
              </a:rPr>
              <a:t>EX0</a:t>
            </a:r>
            <a:r>
              <a:rPr sz="31100" spc="-975" dirty="0">
                <a:solidFill>
                  <a:srgbClr val="FFFFFF"/>
                </a:solidFill>
                <a:latin typeface="Oswald-Light"/>
                <a:cs typeface="Oswald-Light"/>
              </a:rPr>
              <a:t>0</a:t>
            </a:r>
            <a:r>
              <a:rPr sz="11925" spc="15" baseline="1048" dirty="0">
                <a:solidFill>
                  <a:srgbClr val="FFFFFF"/>
                </a:solidFill>
                <a:latin typeface="Oswald-Light"/>
                <a:cs typeface="Oswald-Light"/>
              </a:rPr>
              <a:t>.00</a:t>
            </a:r>
            <a:endParaRPr sz="11925" baseline="1048">
              <a:latin typeface="Oswald-Light"/>
              <a:cs typeface="Oswald-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70</Words>
  <Application>Microsoft Macintosh PowerPoint</Application>
  <PresentationFormat>Personalizados</PresentationFormat>
  <Paragraphs>50</Paragraphs>
  <Slides>34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34</vt:i4>
      </vt:variant>
    </vt:vector>
  </HeadingPairs>
  <TitlesOfParts>
    <vt:vector size="42" baseType="lpstr">
      <vt:lpstr>Arial</vt:lpstr>
      <vt:lpstr>Calibri</vt:lpstr>
      <vt:lpstr>HelveticaNeue-Light</vt:lpstr>
      <vt:lpstr>Lato</vt:lpstr>
      <vt:lpstr>Lora</vt:lpstr>
      <vt:lpstr>Oswald-Light</vt:lpstr>
      <vt:lpstr>Times New Roman</vt:lpstr>
      <vt:lpstr>Office Theme</vt:lpstr>
      <vt:lpstr>Apresentação do PowerPoint</vt:lpstr>
      <vt:lpstr>Apresentação do PowerPoint</vt:lpstr>
      <vt:lpstr>Maria Joana de Albuquerque  Barahona Rovisco Paes</vt:lpstr>
      <vt:lpstr>Apresentação do PowerPoint</vt:lpstr>
      <vt:lpstr>Morfogénese digital - bivalves</vt:lpstr>
      <vt:lpstr>Apresentação do PowerPoint</vt:lpstr>
      <vt:lpstr>Morfogénese digital - bivalves</vt:lpstr>
      <vt:lpstr>Apresentação do PowerPoint</vt:lpstr>
      <vt:lpstr>Morfogénese digital - bivalves</vt:lpstr>
      <vt:lpstr>Apresentação do PowerPoint</vt:lpstr>
      <vt:lpstr>Morfogénese digital - bivalves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Microsoft Office User</cp:lastModifiedBy>
  <cp:revision>1</cp:revision>
  <dcterms:created xsi:type="dcterms:W3CDTF">2019-09-26T07:53:31Z</dcterms:created>
  <dcterms:modified xsi:type="dcterms:W3CDTF">2019-09-26T07:55:02Z</dcterms:modified>
</cp:coreProperties>
</file>