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51206400" cy="3149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955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8955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8955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8955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8955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8955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8955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8955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8955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25400" cap="flat">
              <a:solidFill>
                <a:srgbClr val="B8B8B8"/>
              </a:solidFill>
              <a:prstDash val="solid"/>
              <a:miter lim="400000"/>
            </a:ln>
          </a:insideH>
          <a:insideV>
            <a:ln w="254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7588719" y="5278496"/>
            <a:ext cx="47827262" cy="10673645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um…"/>
          <p:cNvSpPr txBox="1"/>
          <p:nvPr>
            <p:ph type="body" sz="quarter" idx="1"/>
          </p:nvPr>
        </p:nvSpPr>
        <p:spPr>
          <a:xfrm>
            <a:off x="7588719" y="16243770"/>
            <a:ext cx="47827262" cy="3645371"/>
          </a:xfrm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/>
          <p:nvPr>
            <p:ph type="body" sz="quarter" idx="13"/>
          </p:nvPr>
        </p:nvSpPr>
        <p:spPr>
          <a:xfrm>
            <a:off x="8988541" y="20559889"/>
            <a:ext cx="45056780" cy="134620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200"/>
            </a:lvl1pPr>
          </a:lstStyle>
          <a:p>
            <a:pPr/>
            <a:r>
              <a:t>–Manuel Macieira</a:t>
            </a:r>
          </a:p>
        </p:txBody>
      </p:sp>
      <p:sp>
        <p:nvSpPr>
          <p:cNvPr id="94" name="“Digite aqui uma citação.”"/>
          <p:cNvSpPr txBox="1"/>
          <p:nvPr>
            <p:ph type="body" sz="quarter" idx="14"/>
          </p:nvPr>
        </p:nvSpPr>
        <p:spPr>
          <a:xfrm>
            <a:off x="8988541" y="13954477"/>
            <a:ext cx="45056780" cy="1895594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“Digite aqui uma citação.” </a:t>
            </a:r>
          </a:p>
        </p:txBody>
      </p:sp>
      <p:sp>
        <p:nvSpPr>
          <p:cNvPr id="9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/>
          <p:nvPr>
            <p:ph type="pic" idx="13"/>
          </p:nvPr>
        </p:nvSpPr>
        <p:spPr>
          <a:xfrm>
            <a:off x="3505904" y="-1"/>
            <a:ext cx="55992892" cy="373480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/>
          <p:nvPr>
            <p:ph type="pic" idx="13"/>
          </p:nvPr>
        </p:nvSpPr>
        <p:spPr>
          <a:xfrm>
            <a:off x="10679993" y="-87490"/>
            <a:ext cx="41644714" cy="277776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2" name="Nível um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/>
          <p:nvPr>
            <p:ph type="title"/>
          </p:nvPr>
        </p:nvSpPr>
        <p:spPr>
          <a:xfrm>
            <a:off x="7588719" y="10411177"/>
            <a:ext cx="47827262" cy="10673646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3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/>
          <p:nvPr>
            <p:ph type="pic" idx="13"/>
          </p:nvPr>
        </p:nvSpPr>
        <p:spPr>
          <a:xfrm>
            <a:off x="21761920" y="2537177"/>
            <a:ext cx="39632472" cy="264216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exto do título"/>
          <p:cNvSpPr txBox="1"/>
          <p:nvPr>
            <p:ph type="title"/>
          </p:nvPr>
        </p:nvSpPr>
        <p:spPr>
          <a:xfrm>
            <a:off x="7297090" y="2187221"/>
            <a:ext cx="23476186" cy="12744217"/>
          </a:xfrm>
          <a:prstGeom prst="rect">
            <a:avLst/>
          </a:prstGeom>
        </p:spPr>
        <p:txBody>
          <a:bodyPr/>
          <a:lstStyle>
            <a:lvl1pPr>
              <a:defRPr sz="19200"/>
            </a:lvl1pPr>
          </a:lstStyle>
          <a:p>
            <a:pPr/>
            <a:r>
              <a:t>Texto do título</a:t>
            </a:r>
          </a:p>
        </p:txBody>
      </p:sp>
      <p:sp>
        <p:nvSpPr>
          <p:cNvPr id="40" name="Nível um…"/>
          <p:cNvSpPr txBox="1"/>
          <p:nvPr>
            <p:ph type="body" sz="quarter" idx="1"/>
          </p:nvPr>
        </p:nvSpPr>
        <p:spPr>
          <a:xfrm>
            <a:off x="7297090" y="14989762"/>
            <a:ext cx="23476186" cy="13152498"/>
          </a:xfrm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/>
          </p:nvPr>
        </p:nvSpPr>
        <p:spPr>
          <a:xfrm>
            <a:off x="7384578" y="816562"/>
            <a:ext cx="48235544" cy="5249335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49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/>
          <p:nvPr>
            <p:ph type="title"/>
          </p:nvPr>
        </p:nvSpPr>
        <p:spPr>
          <a:xfrm>
            <a:off x="7384578" y="816562"/>
            <a:ext cx="48235544" cy="5249335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57" name="Nível um…"/>
          <p:cNvSpPr txBox="1"/>
          <p:nvPr>
            <p:ph type="body" idx="1"/>
          </p:nvPr>
        </p:nvSpPr>
        <p:spPr>
          <a:xfrm>
            <a:off x="7384578" y="7232414"/>
            <a:ext cx="48235544" cy="21347291"/>
          </a:xfrm>
          <a:prstGeom prst="rect">
            <a:avLst/>
          </a:prstGeom>
        </p:spPr>
        <p:txBody>
          <a:bodyPr anchor="ctr"/>
          <a:lstStyle>
            <a:lvl1pPr marL="1455208" indent="-1455208" algn="l">
              <a:spcBef>
                <a:spcPts val="13500"/>
              </a:spcBef>
              <a:buSzPct val="125000"/>
              <a:buChar char="•"/>
              <a:defRPr sz="11000"/>
            </a:lvl1pPr>
            <a:lvl2pPr marL="2090208" indent="-1455208" algn="l">
              <a:spcBef>
                <a:spcPts val="13500"/>
              </a:spcBef>
              <a:buSzPct val="125000"/>
              <a:buChar char="•"/>
              <a:defRPr sz="11000"/>
            </a:lvl2pPr>
            <a:lvl3pPr marL="2725208" indent="-1455208" algn="l">
              <a:spcBef>
                <a:spcPts val="13500"/>
              </a:spcBef>
              <a:buSzPct val="125000"/>
              <a:buChar char="•"/>
              <a:defRPr sz="11000"/>
            </a:lvl3pPr>
            <a:lvl4pPr marL="3360208" indent="-1455208" algn="l">
              <a:spcBef>
                <a:spcPts val="13500"/>
              </a:spcBef>
              <a:buSzPct val="125000"/>
              <a:buChar char="•"/>
              <a:defRPr sz="11000"/>
            </a:lvl4pPr>
            <a:lvl5pPr marL="3995208" indent="-1455208" algn="l">
              <a:spcBef>
                <a:spcPts val="13500"/>
              </a:spcBef>
              <a:buSzPct val="125000"/>
              <a:buChar char="•"/>
              <a:defRPr sz="110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/>
          <p:nvPr>
            <p:ph type="pic" sz="half" idx="13"/>
          </p:nvPr>
        </p:nvSpPr>
        <p:spPr>
          <a:xfrm>
            <a:off x="28673542" y="7232414"/>
            <a:ext cx="32020935" cy="21347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exto do título"/>
          <p:cNvSpPr txBox="1"/>
          <p:nvPr>
            <p:ph type="title"/>
          </p:nvPr>
        </p:nvSpPr>
        <p:spPr>
          <a:xfrm>
            <a:off x="7384578" y="816562"/>
            <a:ext cx="48235544" cy="5249335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67" name="Nível um…"/>
          <p:cNvSpPr txBox="1"/>
          <p:nvPr>
            <p:ph type="body" sz="half" idx="1"/>
          </p:nvPr>
        </p:nvSpPr>
        <p:spPr>
          <a:xfrm>
            <a:off x="7384578" y="7232414"/>
            <a:ext cx="23476187" cy="21347291"/>
          </a:xfrm>
          <a:prstGeom prst="rect">
            <a:avLst/>
          </a:prstGeom>
        </p:spPr>
        <p:txBody>
          <a:bodyPr anchor="ctr"/>
          <a:lstStyle>
            <a:lvl1pPr marL="1264652" indent="-1264652" algn="l">
              <a:spcBef>
                <a:spcPts val="10300"/>
              </a:spcBef>
              <a:buSzPct val="125000"/>
              <a:buChar char="•"/>
              <a:defRPr sz="8600"/>
            </a:lvl1pPr>
            <a:lvl2pPr marL="1823452" indent="-1264652" algn="l">
              <a:spcBef>
                <a:spcPts val="10300"/>
              </a:spcBef>
              <a:buSzPct val="125000"/>
              <a:buChar char="•"/>
              <a:defRPr sz="8600"/>
            </a:lvl2pPr>
            <a:lvl3pPr marL="2382252" indent="-1264652" algn="l">
              <a:spcBef>
                <a:spcPts val="10300"/>
              </a:spcBef>
              <a:buSzPct val="125000"/>
              <a:buChar char="•"/>
              <a:defRPr sz="8600"/>
            </a:lvl3pPr>
            <a:lvl4pPr marL="2941052" indent="-1264652" algn="l">
              <a:spcBef>
                <a:spcPts val="10300"/>
              </a:spcBef>
              <a:buSzPct val="125000"/>
              <a:buChar char="•"/>
              <a:defRPr sz="8600"/>
            </a:lvl4pPr>
            <a:lvl5pPr marL="3499852" indent="-1264652" algn="l">
              <a:spcBef>
                <a:spcPts val="10300"/>
              </a:spcBef>
              <a:buSzPct val="125000"/>
              <a:buChar char="•"/>
              <a:defRPr sz="86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/>
          <p:nvPr>
            <p:ph type="body" idx="1"/>
          </p:nvPr>
        </p:nvSpPr>
        <p:spPr>
          <a:xfrm>
            <a:off x="7384578" y="4082814"/>
            <a:ext cx="48235544" cy="23330372"/>
          </a:xfrm>
          <a:prstGeom prst="rect">
            <a:avLst/>
          </a:prstGeom>
        </p:spPr>
        <p:txBody>
          <a:bodyPr anchor="ctr"/>
          <a:lstStyle>
            <a:lvl1pPr marL="1455208" indent="-1455208" algn="l">
              <a:spcBef>
                <a:spcPts val="13500"/>
              </a:spcBef>
              <a:buSzPct val="125000"/>
              <a:buChar char="•"/>
              <a:defRPr sz="11000"/>
            </a:lvl1pPr>
            <a:lvl2pPr marL="2090208" indent="-1455208" algn="l">
              <a:spcBef>
                <a:spcPts val="13500"/>
              </a:spcBef>
              <a:buSzPct val="125000"/>
              <a:buChar char="•"/>
              <a:defRPr sz="11000"/>
            </a:lvl2pPr>
            <a:lvl3pPr marL="2725208" indent="-1455208" algn="l">
              <a:spcBef>
                <a:spcPts val="13500"/>
              </a:spcBef>
              <a:buSzPct val="125000"/>
              <a:buChar char="•"/>
              <a:defRPr sz="11000"/>
            </a:lvl3pPr>
            <a:lvl4pPr marL="3360208" indent="-1455208" algn="l">
              <a:spcBef>
                <a:spcPts val="13500"/>
              </a:spcBef>
              <a:buSzPct val="125000"/>
              <a:buChar char="•"/>
              <a:defRPr sz="11000"/>
            </a:lvl4pPr>
            <a:lvl5pPr marL="3995208" indent="-1455208" algn="l">
              <a:spcBef>
                <a:spcPts val="13500"/>
              </a:spcBef>
              <a:buSzPct val="125000"/>
              <a:buChar char="•"/>
              <a:defRPr sz="110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/>
          <p:nvPr>
            <p:ph type="pic" sz="quarter" idx="13"/>
          </p:nvPr>
        </p:nvSpPr>
        <p:spPr>
          <a:xfrm>
            <a:off x="39514909" y="16156281"/>
            <a:ext cx="19281261" cy="12860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m"/>
          <p:cNvSpPr/>
          <p:nvPr>
            <p:ph type="pic" sz="quarter" idx="14"/>
          </p:nvPr>
        </p:nvSpPr>
        <p:spPr>
          <a:xfrm>
            <a:off x="38618113" y="2595503"/>
            <a:ext cx="19130905" cy="127539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m"/>
          <p:cNvSpPr/>
          <p:nvPr>
            <p:ph type="pic" idx="15"/>
          </p:nvPr>
        </p:nvSpPr>
        <p:spPr>
          <a:xfrm>
            <a:off x="2805993" y="2595503"/>
            <a:ext cx="39501236" cy="263341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4964052" y="21843059"/>
            <a:ext cx="53076596" cy="46077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 anchor="b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um…"/>
          <p:cNvSpPr txBox="1"/>
          <p:nvPr>
            <p:ph type="body" idx="1"/>
          </p:nvPr>
        </p:nvSpPr>
        <p:spPr>
          <a:xfrm>
            <a:off x="4964052" y="26275829"/>
            <a:ext cx="53076596" cy="36453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>
            <a:normAutofit fontScale="100000" lnSpcReduction="0"/>
          </a:bodyPr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/>
          <p:nvPr>
            <p:ph type="sldNum" sz="quarter" idx="2"/>
          </p:nvPr>
        </p:nvSpPr>
        <p:spPr>
          <a:xfrm>
            <a:off x="30983461" y="30037852"/>
            <a:ext cx="1008615" cy="1051611"/>
          </a:xfrm>
          <a:prstGeom prst="rect">
            <a:avLst/>
          </a:prstGeom>
          <a:ln w="25400">
            <a:miter lim="400000"/>
          </a:ln>
        </p:spPr>
        <p:txBody>
          <a:bodyPr wrap="none" lIns="116651" tIns="116651" rIns="116651" bIns="116651">
            <a:spAutoFit/>
          </a:bodyPr>
          <a:lstStyle>
            <a:lvl1pPr>
              <a:defRPr b="0" sz="5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18955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89559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89559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89559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89559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89559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89559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89559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89559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89559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úmero do diapositivo"/>
          <p:cNvSpPr txBox="1"/>
          <p:nvPr>
            <p:ph type="sldNum" sz="quarter" idx="4294967295"/>
          </p:nvPr>
        </p:nvSpPr>
        <p:spPr>
          <a:xfrm>
            <a:off x="31174114" y="30037852"/>
            <a:ext cx="627309" cy="105161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" name="PORTFOLIO-MGG2019.png" descr="PORTFOLIO-MGG20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tângulo"/>
          <p:cNvSpPr/>
          <p:nvPr/>
        </p:nvSpPr>
        <p:spPr>
          <a:xfrm>
            <a:off x="30082225" y="806801"/>
            <a:ext cx="29726339" cy="29882398"/>
          </a:xfrm>
          <a:prstGeom prst="rect">
            <a:avLst/>
          </a:prstGeom>
          <a:solidFill>
            <a:srgbClr val="009BDB"/>
          </a:solidFill>
          <a:ln w="25400">
            <a:miter lim="400000"/>
          </a:ln>
        </p:spPr>
        <p:txBody>
          <a:bodyPr lIns="0" tIns="0" rIns="0" bIns="0" anchor="ctr"/>
          <a:lstStyle/>
          <a:p>
            <a:pPr>
              <a:defRPr b="0" sz="7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5" name="Morfogénese digital - bivalves"/>
          <p:cNvSpPr txBox="1"/>
          <p:nvPr/>
        </p:nvSpPr>
        <p:spPr>
          <a:xfrm>
            <a:off x="30648895" y="4637593"/>
            <a:ext cx="29585699" cy="81238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>
            <a:spAutoFit/>
          </a:bodyPr>
          <a:lstStyle>
            <a:lvl1pPr algn="l">
              <a:lnSpc>
                <a:spcPct val="90000"/>
              </a:lnSpc>
              <a:defRPr b="0" i="1" sz="25000">
                <a:solidFill>
                  <a:srgbClr val="FFFFFF"/>
                </a:solidFill>
                <a:latin typeface="Lora Regular"/>
                <a:ea typeface="Lora Regular"/>
                <a:cs typeface="Lora Regular"/>
                <a:sym typeface="Lora Regular"/>
              </a:defRPr>
            </a:lvl1pPr>
          </a:lstStyle>
          <a:p>
            <a:pPr/>
            <a:r>
              <a:t>Morfogénese digital - bivalves</a:t>
            </a:r>
          </a:p>
        </p:txBody>
      </p:sp>
      <p:sp>
        <p:nvSpPr>
          <p:cNvPr id="156" name="EX00"/>
          <p:cNvSpPr txBox="1"/>
          <p:nvPr/>
        </p:nvSpPr>
        <p:spPr>
          <a:xfrm>
            <a:off x="29838560" y="13726688"/>
            <a:ext cx="23970010" cy="185848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 anchor="b">
            <a:spAutoFit/>
          </a:bodyPr>
          <a:lstStyle>
            <a:lvl1pPr algn="l">
              <a:lnSpc>
                <a:spcPct val="90000"/>
              </a:lnSpc>
              <a:defRPr b="0" sz="975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EX00</a:t>
            </a:r>
          </a:p>
        </p:txBody>
      </p:sp>
      <p:sp>
        <p:nvSpPr>
          <p:cNvPr id="157" name=".000"/>
          <p:cNvSpPr txBox="1"/>
          <p:nvPr/>
        </p:nvSpPr>
        <p:spPr>
          <a:xfrm>
            <a:off x="52919715" y="24647912"/>
            <a:ext cx="6699746" cy="4932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 anchor="b">
            <a:spAutoFit/>
          </a:bodyPr>
          <a:lstStyle>
            <a:lvl1pPr algn="l">
              <a:lnSpc>
                <a:spcPct val="90000"/>
              </a:lnSpc>
              <a:defRPr b="0" sz="25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.000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ORTFOLIO-MGG201912.png" descr="PORTFOLIO-MGG2019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ORTFOLIO-MGG201913.png" descr="PORTFOLIO-MGG2019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ORTFOLIO-MGG201914.png" descr="PORTFOLIO-MGG2019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ORTFOLIO-MGG201915.png" descr="PORTFOLIO-MGG2019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ORTFOLIO-MGG201916.png" descr="PORTFOLIO-MGG2019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ORTFOLIO-MGG201917.png" descr="PORTFOLIO-MGG2019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ORTFOLIO-MGG201918.png" descr="PORTFOLIO-MGG201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ORTFOLIO-MGG201919.png" descr="PORTFOLIO-MGG2019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ORTFOLIO-MGG20192.png" descr="PORTFOLIO-MGG2019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ORTFOLIO-MGG201920.png" descr="PORTFOLIO-MGG2019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ORTFOLIO-MGG201921.png" descr="PORTFOLIO-MGG2019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ORTFOLIO-MGG201922.png" descr="PORTFOLIO-MGG2019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ORTFOLIO-MGG201923.png" descr="PORTFOLIO-MGG2019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ORTFOLIO-MGG201924.png" descr="PORTFOLIO-MGG2019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ORTFOLIO-MGG201925.png" descr="PORTFOLIO-MGG2019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ORTFOLIO-MGG201924.png" descr="PORTFOLIO-MGG2019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ORTFOLIO-MGG201927.png" descr="PORTFOLIO-MGG2019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ORTFOLIO-MGG201928.png" descr="PORTFOLIO-MGG2019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ORTFOLIO-MGG201929.png" descr="PORTFOLIO-MGG2019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úmero do diapositivo"/>
          <p:cNvSpPr txBox="1"/>
          <p:nvPr>
            <p:ph type="sldNum" sz="quarter" idx="4294967295"/>
          </p:nvPr>
        </p:nvSpPr>
        <p:spPr>
          <a:xfrm>
            <a:off x="31174113" y="30037853"/>
            <a:ext cx="627310" cy="10516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5" name="PORTFOLIO-MGG20193.png" descr="PORTFOLIO-MGG20193.png"/>
          <p:cNvPicPr>
            <a:picLocks noChangeAspect="1"/>
          </p:cNvPicPr>
          <p:nvPr/>
        </p:nvPicPr>
        <p:blipFill>
          <a:blip r:embed="rId2">
            <a:extLst/>
          </a:blip>
          <a:srcRect l="47734" t="0" r="0" b="0"/>
          <a:stretch>
            <a:fillRect/>
          </a:stretch>
        </p:blipFill>
        <p:spPr>
          <a:xfrm>
            <a:off x="30074734" y="0"/>
            <a:ext cx="32929966" cy="31496000"/>
          </a:xfrm>
          <a:prstGeom prst="rect">
            <a:avLst/>
          </a:prstGeom>
          <a:ln w="25400">
            <a:miter lim="400000"/>
          </a:ln>
        </p:spPr>
      </p:pic>
      <p:sp>
        <p:nvSpPr>
          <p:cNvPr id="126" name="Maria Joana de Albuquerque Barahona Rovisco Paes"/>
          <p:cNvSpPr txBox="1"/>
          <p:nvPr/>
        </p:nvSpPr>
        <p:spPr>
          <a:xfrm>
            <a:off x="683285" y="2330178"/>
            <a:ext cx="27757913" cy="51101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 anchor="ctr">
            <a:spAutoFit/>
          </a:bodyPr>
          <a:lstStyle>
            <a:lvl1pPr algn="r">
              <a:defRPr b="0" sz="15000">
                <a:latin typeface="Lora Regular"/>
                <a:ea typeface="Lora Regular"/>
                <a:cs typeface="Lora Regular"/>
                <a:sym typeface="Lora Regular"/>
              </a:defRPr>
            </a:lvl1pPr>
          </a:lstStyle>
          <a:p>
            <a:pPr/>
            <a:r>
              <a:t>Maria Joana de Albuquerque Barahona Rovisco Paes</a:t>
            </a:r>
          </a:p>
        </p:txBody>
      </p:sp>
      <p:sp>
        <p:nvSpPr>
          <p:cNvPr id="127" name="2"/>
          <p:cNvSpPr txBox="1"/>
          <p:nvPr/>
        </p:nvSpPr>
        <p:spPr>
          <a:xfrm>
            <a:off x="846989" y="13176178"/>
            <a:ext cx="5770505" cy="11663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16651" tIns="116651" rIns="116651" bIns="116651" anchor="ctr">
            <a:spAutoFit/>
          </a:bodyPr>
          <a:lstStyle>
            <a:lvl1pPr>
              <a:defRPr b="0" sz="75000">
                <a:solidFill>
                  <a:srgbClr val="CDCED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28" name="0"/>
          <p:cNvSpPr txBox="1"/>
          <p:nvPr/>
        </p:nvSpPr>
        <p:spPr>
          <a:xfrm>
            <a:off x="8405564" y="13176178"/>
            <a:ext cx="5770505" cy="11663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16651" tIns="116651" rIns="116651" bIns="116651" anchor="ctr">
            <a:spAutoFit/>
          </a:bodyPr>
          <a:lstStyle>
            <a:lvl1pPr>
              <a:defRPr b="0" sz="75000">
                <a:solidFill>
                  <a:srgbClr val="CDCED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29" name="1"/>
          <p:cNvSpPr txBox="1"/>
          <p:nvPr/>
        </p:nvSpPr>
        <p:spPr>
          <a:xfrm>
            <a:off x="15964139" y="13176178"/>
            <a:ext cx="5770504" cy="11663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16651" tIns="116651" rIns="116651" bIns="116651" anchor="ctr">
            <a:spAutoFit/>
          </a:bodyPr>
          <a:lstStyle>
            <a:lvl1pPr>
              <a:defRPr b="0" sz="75000">
                <a:solidFill>
                  <a:srgbClr val="CDCED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0" name="9"/>
          <p:cNvSpPr txBox="1"/>
          <p:nvPr/>
        </p:nvSpPr>
        <p:spPr>
          <a:xfrm>
            <a:off x="23522713" y="13176178"/>
            <a:ext cx="5770505" cy="11663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16651" tIns="116651" rIns="116651" bIns="116651" anchor="ctr">
            <a:spAutoFit/>
          </a:bodyPr>
          <a:lstStyle>
            <a:lvl1pPr>
              <a:defRPr b="0" sz="75000">
                <a:solidFill>
                  <a:srgbClr val="CDCED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131" name="4"/>
          <p:cNvSpPr txBox="1"/>
          <p:nvPr/>
        </p:nvSpPr>
        <p:spPr>
          <a:xfrm>
            <a:off x="598352" y="21132573"/>
            <a:ext cx="5770504" cy="11663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16651" tIns="116651" rIns="116651" bIns="116651" anchor="ctr">
            <a:spAutoFit/>
          </a:bodyPr>
          <a:lstStyle>
            <a:lvl1pPr>
              <a:defRPr b="0" sz="75000">
                <a:solidFill>
                  <a:srgbClr val="CDCED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2" name="1"/>
          <p:cNvSpPr txBox="1"/>
          <p:nvPr/>
        </p:nvSpPr>
        <p:spPr>
          <a:xfrm>
            <a:off x="8156927" y="21132573"/>
            <a:ext cx="5770504" cy="11663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16651" tIns="116651" rIns="116651" bIns="116651" anchor="ctr">
            <a:spAutoFit/>
          </a:bodyPr>
          <a:lstStyle>
            <a:lvl1pPr>
              <a:defRPr b="0" sz="75000">
                <a:solidFill>
                  <a:srgbClr val="CDCED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3" name="2"/>
          <p:cNvSpPr txBox="1"/>
          <p:nvPr/>
        </p:nvSpPr>
        <p:spPr>
          <a:xfrm>
            <a:off x="15715501" y="21132573"/>
            <a:ext cx="5770505" cy="11663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16651" tIns="116651" rIns="116651" bIns="116651" anchor="ctr">
            <a:spAutoFit/>
          </a:bodyPr>
          <a:lstStyle>
            <a:lvl1pPr>
              <a:defRPr b="0" sz="75000">
                <a:solidFill>
                  <a:srgbClr val="CDCED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4" name="3"/>
          <p:cNvSpPr txBox="1"/>
          <p:nvPr/>
        </p:nvSpPr>
        <p:spPr>
          <a:xfrm>
            <a:off x="23274077" y="21132573"/>
            <a:ext cx="5770504" cy="11663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16651" tIns="116651" rIns="116651" bIns="116651" anchor="ctr">
            <a:spAutoFit/>
          </a:bodyPr>
          <a:lstStyle>
            <a:lvl1pPr>
              <a:defRPr b="0" sz="75000">
                <a:solidFill>
                  <a:srgbClr val="CDCED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ORTFOLIO-MGG201930.png" descr="PORTFOLIO-MGG2019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ORTFOLIO-MGG201931.png" descr="PORTFOLIO-MGG2019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ORTFOLIO-MGG201932.png" descr="PORTFOLIO-MGG2019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ORTFOLIO-MGG201933.png" descr="PORTFOLIO-MGG2019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ORTFOLIO-MGG201934.png" descr="PORTFOLIO-MGG2019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3004700" cy="3149600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tângulo"/>
          <p:cNvSpPr/>
          <p:nvPr/>
        </p:nvSpPr>
        <p:spPr>
          <a:xfrm>
            <a:off x="30082225" y="806801"/>
            <a:ext cx="29726339" cy="29882398"/>
          </a:xfrm>
          <a:prstGeom prst="rect">
            <a:avLst/>
          </a:prstGeom>
          <a:solidFill>
            <a:srgbClr val="009BDB"/>
          </a:solidFill>
          <a:ln w="25400">
            <a:miter lim="400000"/>
          </a:ln>
        </p:spPr>
        <p:txBody>
          <a:bodyPr lIns="0" tIns="0" rIns="0" bIns="0" anchor="ctr"/>
          <a:lstStyle/>
          <a:p>
            <a:pPr>
              <a:defRPr b="0" sz="7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Morfogénese digital - bivalves"/>
          <p:cNvSpPr txBox="1"/>
          <p:nvPr/>
        </p:nvSpPr>
        <p:spPr>
          <a:xfrm>
            <a:off x="30648894" y="4637593"/>
            <a:ext cx="29585699" cy="81238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>
            <a:spAutoFit/>
          </a:bodyPr>
          <a:lstStyle>
            <a:lvl1pPr algn="l">
              <a:lnSpc>
                <a:spcPct val="90000"/>
              </a:lnSpc>
              <a:defRPr b="0" i="1" sz="25000">
                <a:solidFill>
                  <a:srgbClr val="FFFFFF"/>
                </a:solidFill>
                <a:latin typeface="Lora Regular"/>
                <a:ea typeface="Lora Regular"/>
                <a:cs typeface="Lora Regular"/>
                <a:sym typeface="Lora Regular"/>
              </a:defRPr>
            </a:lvl1pPr>
          </a:lstStyle>
          <a:p>
            <a:pPr/>
            <a:r>
              <a:t>Morfogénese digital - bivalves</a:t>
            </a:r>
          </a:p>
        </p:txBody>
      </p:sp>
      <p:sp>
        <p:nvSpPr>
          <p:cNvPr id="139" name="EX00"/>
          <p:cNvSpPr txBox="1"/>
          <p:nvPr/>
        </p:nvSpPr>
        <p:spPr>
          <a:xfrm>
            <a:off x="29838560" y="13726687"/>
            <a:ext cx="23970011" cy="185848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 anchor="b">
            <a:spAutoFit/>
          </a:bodyPr>
          <a:lstStyle>
            <a:lvl1pPr algn="l">
              <a:lnSpc>
                <a:spcPct val="90000"/>
              </a:lnSpc>
              <a:defRPr b="0" sz="975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EX00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ângulo"/>
          <p:cNvSpPr/>
          <p:nvPr/>
        </p:nvSpPr>
        <p:spPr>
          <a:xfrm>
            <a:off x="30082225" y="806801"/>
            <a:ext cx="29726339" cy="29882398"/>
          </a:xfrm>
          <a:prstGeom prst="rect">
            <a:avLst/>
          </a:prstGeom>
          <a:solidFill>
            <a:srgbClr val="009BDB"/>
          </a:solidFill>
          <a:ln w="25400">
            <a:miter lim="400000"/>
          </a:ln>
        </p:spPr>
        <p:txBody>
          <a:bodyPr lIns="0" tIns="0" rIns="0" bIns="0" anchor="ctr"/>
          <a:lstStyle/>
          <a:p>
            <a:pPr>
              <a:defRPr b="0" sz="7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3" name="Morfogénese digital - bivalves"/>
          <p:cNvSpPr txBox="1"/>
          <p:nvPr/>
        </p:nvSpPr>
        <p:spPr>
          <a:xfrm>
            <a:off x="30648895" y="4637593"/>
            <a:ext cx="29585699" cy="81238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>
            <a:spAutoFit/>
          </a:bodyPr>
          <a:lstStyle>
            <a:lvl1pPr algn="l">
              <a:lnSpc>
                <a:spcPct val="90000"/>
              </a:lnSpc>
              <a:defRPr b="0" i="1" sz="25000">
                <a:solidFill>
                  <a:srgbClr val="FFFFFF"/>
                </a:solidFill>
                <a:latin typeface="Lora Regular"/>
                <a:ea typeface="Lora Regular"/>
                <a:cs typeface="Lora Regular"/>
                <a:sym typeface="Lora Regular"/>
              </a:defRPr>
            </a:lvl1pPr>
          </a:lstStyle>
          <a:p>
            <a:pPr/>
            <a:r>
              <a:t>Morfogénese digital - bivalves</a:t>
            </a:r>
          </a:p>
        </p:txBody>
      </p:sp>
      <p:sp>
        <p:nvSpPr>
          <p:cNvPr id="144" name="EX00"/>
          <p:cNvSpPr txBox="1"/>
          <p:nvPr/>
        </p:nvSpPr>
        <p:spPr>
          <a:xfrm>
            <a:off x="29838560" y="13726688"/>
            <a:ext cx="23970010" cy="185848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 anchor="b">
            <a:spAutoFit/>
          </a:bodyPr>
          <a:lstStyle>
            <a:lvl1pPr algn="l">
              <a:lnSpc>
                <a:spcPct val="90000"/>
              </a:lnSpc>
              <a:defRPr b="0" sz="975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EX00</a:t>
            </a:r>
          </a:p>
        </p:txBody>
      </p:sp>
      <p:sp>
        <p:nvSpPr>
          <p:cNvPr id="145" name=".0"/>
          <p:cNvSpPr txBox="1"/>
          <p:nvPr/>
        </p:nvSpPr>
        <p:spPr>
          <a:xfrm>
            <a:off x="52919715" y="24647912"/>
            <a:ext cx="6699746" cy="4932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 anchor="b">
            <a:spAutoFit/>
          </a:bodyPr>
          <a:lstStyle>
            <a:lvl1pPr algn="l">
              <a:lnSpc>
                <a:spcPct val="90000"/>
              </a:lnSpc>
              <a:defRPr b="0" sz="25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tângulo"/>
          <p:cNvSpPr/>
          <p:nvPr/>
        </p:nvSpPr>
        <p:spPr>
          <a:xfrm>
            <a:off x="30082225" y="806801"/>
            <a:ext cx="29726339" cy="29882398"/>
          </a:xfrm>
          <a:prstGeom prst="rect">
            <a:avLst/>
          </a:prstGeom>
          <a:solidFill>
            <a:srgbClr val="009BDB"/>
          </a:solidFill>
          <a:ln w="25400">
            <a:miter lim="400000"/>
          </a:ln>
        </p:spPr>
        <p:txBody>
          <a:bodyPr lIns="0" tIns="0" rIns="0" bIns="0" anchor="ctr"/>
          <a:lstStyle/>
          <a:p>
            <a:pPr>
              <a:defRPr b="0" sz="7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Morfogénese digital - bivalves"/>
          <p:cNvSpPr txBox="1"/>
          <p:nvPr/>
        </p:nvSpPr>
        <p:spPr>
          <a:xfrm>
            <a:off x="30648895" y="4637593"/>
            <a:ext cx="29585699" cy="81238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>
            <a:spAutoFit/>
          </a:bodyPr>
          <a:lstStyle>
            <a:lvl1pPr algn="l">
              <a:lnSpc>
                <a:spcPct val="90000"/>
              </a:lnSpc>
              <a:defRPr b="0" i="1" sz="25000">
                <a:solidFill>
                  <a:srgbClr val="FFFFFF"/>
                </a:solidFill>
                <a:latin typeface="Lora Regular"/>
                <a:ea typeface="Lora Regular"/>
                <a:cs typeface="Lora Regular"/>
                <a:sym typeface="Lora Regular"/>
              </a:defRPr>
            </a:lvl1pPr>
          </a:lstStyle>
          <a:p>
            <a:pPr/>
            <a:r>
              <a:t>Morfogénese digital - bivalves</a:t>
            </a:r>
          </a:p>
        </p:txBody>
      </p:sp>
      <p:sp>
        <p:nvSpPr>
          <p:cNvPr id="150" name="EX00"/>
          <p:cNvSpPr txBox="1"/>
          <p:nvPr/>
        </p:nvSpPr>
        <p:spPr>
          <a:xfrm>
            <a:off x="29838560" y="13726688"/>
            <a:ext cx="23970010" cy="185848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 anchor="b">
            <a:spAutoFit/>
          </a:bodyPr>
          <a:lstStyle>
            <a:lvl1pPr algn="l">
              <a:lnSpc>
                <a:spcPct val="90000"/>
              </a:lnSpc>
              <a:defRPr b="0" sz="975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EX00</a:t>
            </a:r>
          </a:p>
        </p:txBody>
      </p:sp>
      <p:sp>
        <p:nvSpPr>
          <p:cNvPr id="151" name=".00"/>
          <p:cNvSpPr txBox="1"/>
          <p:nvPr/>
        </p:nvSpPr>
        <p:spPr>
          <a:xfrm>
            <a:off x="52919715" y="24647912"/>
            <a:ext cx="6699746" cy="49323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6651" tIns="116651" rIns="116651" bIns="116651" anchor="b">
            <a:spAutoFit/>
          </a:bodyPr>
          <a:lstStyle>
            <a:lvl1pPr algn="l">
              <a:lnSpc>
                <a:spcPct val="90000"/>
              </a:lnSpc>
              <a:defRPr b="0" sz="25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/>
            <a:r>
              <a:t>.00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189559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6651" tIns="116651" rIns="116651" bIns="116651" numCol="1" spcCol="38100" rtlCol="0" anchor="ctr" upright="0">
        <a:spAutoFit/>
      </a:bodyPr>
      <a:lstStyle>
        <a:defPPr marL="0" marR="0" indent="0" algn="ctr" defTabSz="189559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189559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6651" tIns="116651" rIns="116651" bIns="116651" numCol="1" spcCol="38100" rtlCol="0" anchor="ctr" upright="0">
        <a:spAutoFit/>
      </a:bodyPr>
      <a:lstStyle>
        <a:defPPr marL="0" marR="0" indent="0" algn="ctr" defTabSz="189559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