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Default Extension="jpg" ContentType="image/jpg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20104100" cy="10052050"/>
  <p:notesSz cx="20104100" cy="100520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98904" y="257442"/>
            <a:ext cx="9485630" cy="9535160"/>
          </a:xfrm>
          <a:custGeom>
            <a:avLst/>
            <a:gdLst/>
            <a:ahLst/>
            <a:cxnLst/>
            <a:rect l="l" t="t" r="r" b="b"/>
            <a:pathLst>
              <a:path w="9485630" h="9535160">
                <a:moveTo>
                  <a:pt x="0" y="0"/>
                </a:moveTo>
                <a:lnTo>
                  <a:pt x="9485346" y="0"/>
                </a:lnTo>
                <a:lnTo>
                  <a:pt x="9485346" y="9535139"/>
                </a:lnTo>
                <a:lnTo>
                  <a:pt x="0" y="9535139"/>
                </a:lnTo>
                <a:lnTo>
                  <a:pt x="0" y="0"/>
                </a:lnTo>
                <a:close/>
              </a:path>
            </a:pathLst>
          </a:custGeom>
          <a:solidFill>
            <a:srgbClr val="009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5926" y="1539380"/>
            <a:ext cx="17552246" cy="2432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950" b="0" i="1">
                <a:solidFill>
                  <a:schemeClr val="bg1"/>
                </a:solidFill>
                <a:latin typeface="Lora"/>
                <a:cs typeface="Lo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29148"/>
            <a:ext cx="14072870" cy="2513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tx1"/>
                </a:solidFill>
                <a:latin typeface="Lora"/>
                <a:cs typeface="Lo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900" b="1" i="0">
                <a:solidFill>
                  <a:srgbClr val="CDCED3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tx1"/>
                </a:solidFill>
                <a:latin typeface="Lora"/>
                <a:cs typeface="Lo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50" b="0" i="0">
                <a:solidFill>
                  <a:schemeClr val="tx1"/>
                </a:solidFill>
                <a:latin typeface="Lora"/>
                <a:cs typeface="Lo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2539" y="723071"/>
            <a:ext cx="18039020" cy="158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50" b="0" i="0">
                <a:solidFill>
                  <a:schemeClr val="tx1"/>
                </a:solidFill>
                <a:latin typeface="Lora"/>
                <a:cs typeface="Lor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5284" y="4189668"/>
            <a:ext cx="9025890" cy="367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00" b="1" i="0">
                <a:solidFill>
                  <a:srgbClr val="CDCED3"/>
                </a:solidFill>
                <a:latin typeface="Lato"/>
                <a:cs typeface="Lato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9348407"/>
            <a:ext cx="6433312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jpg"/><Relationship Id="rId12" Type="http://schemas.openxmlformats.org/officeDocument/2006/relationships/image" Target="../media/image52.jp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jpg"/><Relationship Id="rId16" Type="http://schemas.openxmlformats.org/officeDocument/2006/relationships/image" Target="../media/image5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72485" y="9603713"/>
            <a:ext cx="14732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latin typeface="HelveticaNeue-Light"/>
                <a:cs typeface="HelveticaNeue-Light"/>
              </a:rPr>
              <a:t>1</a:t>
            </a:r>
            <a:endParaRPr sz="170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0104100" cy="10050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8538845">
              <a:lnSpc>
                <a:spcPts val="9460"/>
              </a:lnSpc>
              <a:spcBef>
                <a:spcPts val="125"/>
              </a:spcBef>
            </a:pPr>
            <a:r>
              <a:rPr dirty="0" spc="-10"/>
              <a:t>Morfogénese</a:t>
            </a:r>
            <a:r>
              <a:rPr dirty="0" spc="-35"/>
              <a:t> </a:t>
            </a:r>
            <a:r>
              <a:rPr dirty="0" spc="10"/>
              <a:t>digital</a:t>
            </a:r>
          </a:p>
          <a:p>
            <a:pPr marL="8538845">
              <a:lnSpc>
                <a:spcPts val="9460"/>
              </a:lnSpc>
            </a:pPr>
            <a:r>
              <a:rPr dirty="0" spc="10"/>
              <a:t>-</a:t>
            </a:r>
            <a:r>
              <a:rPr dirty="0"/>
              <a:t> </a:t>
            </a:r>
            <a:r>
              <a:rPr dirty="0" spc="10"/>
              <a:t>bivalves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6980" y="5146042"/>
            <a:ext cx="9143365" cy="4766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100" spc="5">
                <a:solidFill>
                  <a:srgbClr val="FFFFFF"/>
                </a:solidFill>
                <a:latin typeface="Oswald-Light"/>
                <a:cs typeface="Oswald-Light"/>
              </a:rPr>
              <a:t>EX0</a:t>
            </a:r>
            <a:r>
              <a:rPr dirty="0" sz="31100" spc="-975">
                <a:solidFill>
                  <a:srgbClr val="FFFFFF"/>
                </a:solidFill>
                <a:latin typeface="Oswald-Light"/>
                <a:cs typeface="Oswald-Light"/>
              </a:rPr>
              <a:t>0</a:t>
            </a:r>
            <a:r>
              <a:rPr dirty="0" sz="7950" spc="10">
                <a:solidFill>
                  <a:srgbClr val="FFFFFF"/>
                </a:solidFill>
                <a:latin typeface="Oswald-Light"/>
                <a:cs typeface="Oswald-Light"/>
              </a:rPr>
              <a:t>.000</a:t>
            </a:r>
            <a:endParaRPr sz="7950">
              <a:latin typeface="Oswald-Light"/>
              <a:cs typeface="Oswald-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311" y="251657"/>
            <a:ext cx="19130721" cy="957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27" y="9521808"/>
            <a:ext cx="3149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50">
                <a:latin typeface="Arial"/>
                <a:cs typeface="Arial"/>
              </a:rPr>
              <a:t>12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7" y="251657"/>
            <a:ext cx="19146942" cy="957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44653" y="9521808"/>
            <a:ext cx="3111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0">
                <a:latin typeface="Arial"/>
                <a:cs typeface="Arial"/>
              </a:rPr>
              <a:t>13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9311" y="251657"/>
            <a:ext cx="19130721" cy="9571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5727" y="9521808"/>
            <a:ext cx="31813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35">
                <a:latin typeface="Arial"/>
                <a:cs typeface="Arial"/>
              </a:rPr>
              <a:t>14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7" y="243537"/>
            <a:ext cx="19146942" cy="9575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44653" y="9521808"/>
            <a:ext cx="30797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75">
                <a:latin typeface="Arial"/>
                <a:cs typeface="Arial"/>
              </a:rPr>
              <a:t>15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43539"/>
            <a:ext cx="19138831" cy="958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104079" y="2630209"/>
            <a:ext cx="0" cy="2370455"/>
          </a:xfrm>
          <a:custGeom>
            <a:avLst/>
            <a:gdLst/>
            <a:ahLst/>
            <a:cxnLst/>
            <a:rect l="l" t="t" r="r" b="b"/>
            <a:pathLst>
              <a:path w="0" h="2370454">
                <a:moveTo>
                  <a:pt x="0" y="2370435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7616" y="9521808"/>
            <a:ext cx="3149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50">
                <a:latin typeface="Arial"/>
                <a:cs typeface="Arial"/>
              </a:rPr>
              <a:t>16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093"/>
            <a:ext cx="19492183" cy="957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51657"/>
            <a:ext cx="19138831" cy="958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1671" y="9521808"/>
            <a:ext cx="3111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0">
                <a:latin typeface="Arial"/>
                <a:cs typeface="Arial"/>
              </a:rPr>
              <a:t>18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093"/>
            <a:ext cx="19524602" cy="957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5174" y="1221747"/>
            <a:ext cx="52724" cy="832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25792" y="1449048"/>
            <a:ext cx="292010" cy="6047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11083" y="1221747"/>
            <a:ext cx="304177" cy="840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36929" y="1461225"/>
            <a:ext cx="56779" cy="592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11327" y="1449048"/>
            <a:ext cx="300121" cy="6129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92561" y="1449048"/>
            <a:ext cx="296065" cy="6129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82450" y="2792566"/>
            <a:ext cx="117615" cy="30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82450" y="3726127"/>
            <a:ext cx="117615" cy="312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82450" y="4659691"/>
            <a:ext cx="117615" cy="30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82450" y="5593252"/>
            <a:ext cx="117615" cy="312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82450" y="6526815"/>
            <a:ext cx="117615" cy="30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82450" y="7460377"/>
            <a:ext cx="117615" cy="312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82450" y="8393940"/>
            <a:ext cx="117615" cy="30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82450" y="9327501"/>
            <a:ext cx="117615" cy="3125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43771" y="2788510"/>
            <a:ext cx="275787" cy="3206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755705" y="2792569"/>
            <a:ext cx="150060" cy="316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20828" y="3722069"/>
            <a:ext cx="271731" cy="3206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43771" y="4655634"/>
            <a:ext cx="348789" cy="320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643771" y="8389880"/>
            <a:ext cx="308232" cy="3206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897655" y="3726127"/>
            <a:ext cx="150060" cy="316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751650" y="4655634"/>
            <a:ext cx="344734" cy="3206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20828" y="5589193"/>
            <a:ext cx="275787" cy="3206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678648" y="5589193"/>
            <a:ext cx="336622" cy="3206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43771" y="6522756"/>
            <a:ext cx="348789" cy="3206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751650" y="6526816"/>
            <a:ext cx="344734" cy="3165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20828" y="7456318"/>
            <a:ext cx="275787" cy="3206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755705" y="7460377"/>
            <a:ext cx="336622" cy="3165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759762" y="8389880"/>
            <a:ext cx="150060" cy="3206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950380" y="8393939"/>
            <a:ext cx="150060" cy="316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720828" y="9323443"/>
            <a:ext cx="275787" cy="32065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743539" y="9327501"/>
            <a:ext cx="320400" cy="3165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51882" y="9351857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83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51882" y="7484732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83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51882" y="5617608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83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51882" y="3750484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83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808427" y="3782955"/>
            <a:ext cx="0" cy="260350"/>
          </a:xfrm>
          <a:custGeom>
            <a:avLst/>
            <a:gdLst/>
            <a:ahLst/>
            <a:cxnLst/>
            <a:rect l="l" t="t" r="r" b="b"/>
            <a:pathLst>
              <a:path w="0" h="260350">
                <a:moveTo>
                  <a:pt x="0" y="259773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3443726" y="866067"/>
            <a:ext cx="116205" cy="374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250" spc="-35" i="1">
                <a:latin typeface="Times New Roman"/>
                <a:cs typeface="Times New Roman"/>
              </a:rPr>
              <a:t>I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03945" y="1227312"/>
            <a:ext cx="914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>
                <a:latin typeface="Times New Roman"/>
                <a:cs typeface="Times New Roman"/>
              </a:rPr>
              <a:t>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99024" y="2747397"/>
            <a:ext cx="27051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dirty="0" sz="800" spc="-10" i="1">
                <a:latin typeface="Times New Roman"/>
                <a:cs typeface="Times New Roman"/>
              </a:rPr>
              <a:t>I</a:t>
            </a:r>
            <a:r>
              <a:rPr dirty="0" sz="800" spc="-10" i="1">
                <a:latin typeface="Times New Roman"/>
                <a:cs typeface="Times New Roman"/>
              </a:rPr>
              <a:t>	</a:t>
            </a:r>
            <a:r>
              <a:rPr dirty="0" sz="800" spc="-1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01836" y="2796102"/>
            <a:ext cx="10210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99024" y="3680959"/>
            <a:ext cx="26670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dirty="0" sz="800" spc="-35" i="1">
                <a:latin typeface="Times New Roman"/>
                <a:cs typeface="Times New Roman"/>
              </a:rPr>
              <a:t>I</a:t>
            </a:r>
            <a:r>
              <a:rPr dirty="0" sz="800" spc="-35" i="1">
                <a:latin typeface="Times New Roman"/>
                <a:cs typeface="Times New Roman"/>
              </a:rPr>
              <a:t>	</a:t>
            </a:r>
            <a:r>
              <a:rPr dirty="0" sz="800" spc="-4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01836" y="3729664"/>
            <a:ext cx="10210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99024" y="4614521"/>
            <a:ext cx="26670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dirty="0" sz="800" spc="-35" i="1">
                <a:latin typeface="Times New Roman"/>
                <a:cs typeface="Times New Roman"/>
              </a:rPr>
              <a:t>I</a:t>
            </a:r>
            <a:r>
              <a:rPr dirty="0" sz="800" spc="-35" i="1">
                <a:latin typeface="Times New Roman"/>
                <a:cs typeface="Times New Roman"/>
              </a:rPr>
              <a:t>	</a:t>
            </a:r>
            <a:r>
              <a:rPr dirty="0" sz="800" spc="-4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01836" y="4663226"/>
            <a:ext cx="10210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99024" y="5548083"/>
            <a:ext cx="26670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dirty="0" sz="800" spc="-35" i="1">
                <a:latin typeface="Times New Roman"/>
                <a:cs typeface="Times New Roman"/>
              </a:rPr>
              <a:t>I</a:t>
            </a:r>
            <a:r>
              <a:rPr dirty="0" sz="800" spc="-35" i="1">
                <a:latin typeface="Times New Roman"/>
                <a:cs typeface="Times New Roman"/>
              </a:rPr>
              <a:t>	</a:t>
            </a:r>
            <a:r>
              <a:rPr dirty="0" sz="800" spc="-4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501836" y="5596789"/>
            <a:ext cx="10210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099024" y="6481644"/>
            <a:ext cx="26670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dirty="0" sz="800" spc="-35" i="1">
                <a:latin typeface="Times New Roman"/>
                <a:cs typeface="Times New Roman"/>
              </a:rPr>
              <a:t>I</a:t>
            </a:r>
            <a:r>
              <a:rPr dirty="0" sz="800" spc="-35" i="1">
                <a:latin typeface="Times New Roman"/>
                <a:cs typeface="Times New Roman"/>
              </a:rPr>
              <a:t>	</a:t>
            </a:r>
            <a:r>
              <a:rPr dirty="0" sz="800" spc="-4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01836" y="6530351"/>
            <a:ext cx="10210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99024" y="7415206"/>
            <a:ext cx="26670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dirty="0" sz="800" spc="-35" i="1">
                <a:latin typeface="Times New Roman"/>
                <a:cs typeface="Times New Roman"/>
              </a:rPr>
              <a:t>I</a:t>
            </a:r>
            <a:r>
              <a:rPr dirty="0" sz="800" spc="-35" i="1">
                <a:latin typeface="Times New Roman"/>
                <a:cs typeface="Times New Roman"/>
              </a:rPr>
              <a:t>	</a:t>
            </a:r>
            <a:r>
              <a:rPr dirty="0" sz="800" spc="-4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01836" y="7463914"/>
            <a:ext cx="10210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099024" y="8348767"/>
            <a:ext cx="26670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dirty="0" sz="800" spc="-35" i="1">
                <a:latin typeface="Times New Roman"/>
                <a:cs typeface="Times New Roman"/>
              </a:rPr>
              <a:t>I</a:t>
            </a:r>
            <a:r>
              <a:rPr dirty="0" sz="800" spc="-35" i="1">
                <a:latin typeface="Times New Roman"/>
                <a:cs typeface="Times New Roman"/>
              </a:rPr>
              <a:t>	</a:t>
            </a:r>
            <a:r>
              <a:rPr dirty="0" sz="800" spc="-4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01836" y="8397475"/>
            <a:ext cx="10210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099024" y="9282330"/>
            <a:ext cx="26670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22250" algn="l"/>
              </a:tabLst>
            </a:pPr>
            <a:r>
              <a:rPr dirty="0" sz="800" spc="-35" i="1">
                <a:latin typeface="Times New Roman"/>
                <a:cs typeface="Times New Roman"/>
              </a:rPr>
              <a:t>I</a:t>
            </a:r>
            <a:r>
              <a:rPr dirty="0" sz="800" spc="-35" i="1">
                <a:latin typeface="Times New Roman"/>
                <a:cs typeface="Times New Roman"/>
              </a:rPr>
              <a:t>	</a:t>
            </a:r>
            <a:r>
              <a:rPr dirty="0" sz="800" spc="-40">
                <a:latin typeface="Times New Roman"/>
                <a:cs typeface="Times New Roman"/>
              </a:rPr>
              <a:t>•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501836" y="9331037"/>
            <a:ext cx="10210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0">
                <a:latin typeface="Arial"/>
                <a:cs typeface="Arial"/>
              </a:rPr>
              <a:t>xerc1c10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51655"/>
            <a:ext cx="19138831" cy="957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6542" y="9521808"/>
            <a:ext cx="3149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50">
                <a:latin typeface="Arial"/>
                <a:cs typeface="Arial"/>
              </a:rPr>
              <a:t>20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4" y="239093"/>
            <a:ext cx="19488130" cy="957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51655"/>
            <a:ext cx="19138831" cy="9571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8709" y="9521808"/>
            <a:ext cx="3111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0">
                <a:latin typeface="Arial"/>
                <a:cs typeface="Arial"/>
              </a:rPr>
              <a:t>22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3539"/>
            <a:ext cx="19167220" cy="959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71970" y="9521808"/>
            <a:ext cx="3111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0">
                <a:latin typeface="Arial"/>
                <a:cs typeface="Arial"/>
              </a:rPr>
              <a:t>23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373" y="247198"/>
            <a:ext cx="19147726" cy="957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7" y="243539"/>
            <a:ext cx="19146942" cy="959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71970" y="9521808"/>
            <a:ext cx="30797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75">
                <a:latin typeface="Arial"/>
                <a:cs typeface="Arial"/>
              </a:rPr>
              <a:t>25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6373" y="247198"/>
            <a:ext cx="19147726" cy="9571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67" y="263834"/>
            <a:ext cx="19155053" cy="9575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71970" y="9521808"/>
            <a:ext cx="27876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90">
                <a:latin typeface="Arial"/>
                <a:cs typeface="Arial"/>
              </a:rPr>
              <a:t>27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598" y="9521808"/>
            <a:ext cx="3149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50">
                <a:latin typeface="Arial"/>
                <a:cs typeface="Arial"/>
              </a:rPr>
              <a:t>28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093"/>
            <a:ext cx="19548917" cy="957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72485" y="9603713"/>
            <a:ext cx="147320" cy="2882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700" spc="10">
                <a:latin typeface="HelveticaNeue-Light"/>
                <a:cs typeface="HelveticaNeue-Light"/>
              </a:rPr>
              <a:t>3</a:t>
            </a:r>
            <a:endParaRPr sz="1700">
              <a:latin typeface="HelveticaNeue-Light"/>
              <a:cs typeface="HelveticaNeue-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96512" y="0"/>
            <a:ext cx="10507587" cy="10050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2539" y="723071"/>
            <a:ext cx="8018780" cy="158178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564640" marR="5080" indent="-1552575">
              <a:lnSpc>
                <a:spcPct val="107500"/>
              </a:lnSpc>
              <a:spcBef>
                <a:spcPts val="90"/>
              </a:spcBef>
            </a:pPr>
            <a:r>
              <a:rPr dirty="0" spc="15"/>
              <a:t>Maria </a:t>
            </a:r>
            <a:r>
              <a:rPr dirty="0" spc="10"/>
              <a:t>Joana </a:t>
            </a:r>
            <a:r>
              <a:rPr dirty="0" spc="20"/>
              <a:t>de</a:t>
            </a:r>
            <a:r>
              <a:rPr dirty="0" spc="-20"/>
              <a:t> </a:t>
            </a:r>
            <a:r>
              <a:rPr dirty="0" spc="25"/>
              <a:t>Albuquerque  </a:t>
            </a:r>
            <a:r>
              <a:rPr dirty="0" spc="15"/>
              <a:t>Barahona </a:t>
            </a:r>
            <a:r>
              <a:rPr dirty="0" spc="5"/>
              <a:t>Rovisco</a:t>
            </a:r>
            <a:r>
              <a:rPr dirty="0" spc="-90"/>
              <a:t> </a:t>
            </a:r>
            <a:r>
              <a:rPr dirty="0" spc="10"/>
              <a:t>Paes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5"/>
              <a:t>2 0 1</a:t>
            </a:r>
            <a:r>
              <a:rPr dirty="0" spc="1380"/>
              <a:t> </a:t>
            </a:r>
            <a:r>
              <a:rPr dirty="0" spc="15"/>
              <a:t>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8288" y="6726489"/>
            <a:ext cx="9022080" cy="3672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3900" spc="15" b="1">
                <a:solidFill>
                  <a:srgbClr val="CDCED3"/>
                </a:solidFill>
                <a:latin typeface="Lato"/>
                <a:cs typeface="Lato"/>
              </a:rPr>
              <a:t>4 1 2</a:t>
            </a:r>
            <a:r>
              <a:rPr dirty="0" sz="23900" spc="1350" b="1">
                <a:solidFill>
                  <a:srgbClr val="CDCED3"/>
                </a:solidFill>
                <a:latin typeface="Lato"/>
                <a:cs typeface="Lato"/>
              </a:rPr>
              <a:t> </a:t>
            </a:r>
            <a:r>
              <a:rPr dirty="0" sz="23900" spc="15" b="1">
                <a:solidFill>
                  <a:srgbClr val="CDCED3"/>
                </a:solidFill>
                <a:latin typeface="Lato"/>
                <a:cs typeface="Lato"/>
              </a:rPr>
              <a:t>3</a:t>
            </a:r>
            <a:endParaRPr sz="23900">
              <a:latin typeface="Lato"/>
              <a:cs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1200" y="243539"/>
            <a:ext cx="19138831" cy="958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104079" y="2630209"/>
            <a:ext cx="0" cy="2370455"/>
          </a:xfrm>
          <a:custGeom>
            <a:avLst/>
            <a:gdLst/>
            <a:ahLst/>
            <a:cxnLst/>
            <a:rect l="l" t="t" r="r" b="b"/>
            <a:pathLst>
              <a:path w="0" h="2370454">
                <a:moveTo>
                  <a:pt x="0" y="2370435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2554" y="9521808"/>
            <a:ext cx="31813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35">
                <a:latin typeface="Arial"/>
                <a:cs typeface="Arial"/>
              </a:rPr>
              <a:t>30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39093"/>
            <a:ext cx="19496235" cy="9575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721" y="9521808"/>
            <a:ext cx="31813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35">
                <a:latin typeface="Arial"/>
                <a:cs typeface="Arial"/>
              </a:rPr>
              <a:t>32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67983" y="9521808"/>
            <a:ext cx="3149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50">
                <a:latin typeface="Arial"/>
                <a:cs typeface="Arial"/>
              </a:rPr>
              <a:t>33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58"/>
            <a:ext cx="20100031" cy="2333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222" y="2354198"/>
            <a:ext cx="20083809" cy="3409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37054" y="2922454"/>
            <a:ext cx="2076516" cy="97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37054" y="3653067"/>
            <a:ext cx="15362976" cy="1136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37054" y="3750485"/>
            <a:ext cx="3179665" cy="113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37054" y="3994022"/>
            <a:ext cx="2433417" cy="974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37054" y="4513569"/>
            <a:ext cx="957144" cy="81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37054" y="4724637"/>
            <a:ext cx="2303635" cy="1136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37054" y="5244182"/>
            <a:ext cx="2303635" cy="811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51586" y="4822049"/>
            <a:ext cx="12848444" cy="10066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222" y="5913912"/>
            <a:ext cx="4526157" cy="166823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37054" y="5991032"/>
            <a:ext cx="15362976" cy="5033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222" y="7845979"/>
            <a:ext cx="892253" cy="515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445" y="8657773"/>
            <a:ext cx="2757873" cy="13597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61508" y="6579582"/>
            <a:ext cx="15038523" cy="34704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4681615" y="2342023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782" y="0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8141123" y="2362318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9296997" y="2362318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48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296997" y="2415084"/>
            <a:ext cx="0" cy="65405"/>
          </a:xfrm>
          <a:custGeom>
            <a:avLst/>
            <a:gdLst/>
            <a:ahLst/>
            <a:cxnLst/>
            <a:rect l="l" t="t" r="r" b="b"/>
            <a:pathLst>
              <a:path w="0" h="65405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12596" y="2520617"/>
            <a:ext cx="179070" cy="0"/>
          </a:xfrm>
          <a:custGeom>
            <a:avLst/>
            <a:gdLst/>
            <a:ahLst/>
            <a:cxnLst/>
            <a:rect l="l" t="t" r="r" b="b"/>
            <a:pathLst>
              <a:path w="179070" h="0">
                <a:moveTo>
                  <a:pt x="0" y="0"/>
                </a:moveTo>
                <a:lnTo>
                  <a:pt x="178450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48013" y="2480028"/>
            <a:ext cx="0" cy="109855"/>
          </a:xfrm>
          <a:custGeom>
            <a:avLst/>
            <a:gdLst/>
            <a:ahLst/>
            <a:cxnLst/>
            <a:rect l="l" t="t" r="r" b="b"/>
            <a:pathLst>
              <a:path w="0" h="109855">
                <a:moveTo>
                  <a:pt x="0" y="109592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4929014" y="2520617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 h="0">
                <a:moveTo>
                  <a:pt x="0" y="0"/>
                </a:moveTo>
                <a:lnTo>
                  <a:pt x="101392" y="0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141123" y="2415084"/>
            <a:ext cx="0" cy="138430"/>
          </a:xfrm>
          <a:custGeom>
            <a:avLst/>
            <a:gdLst/>
            <a:ahLst/>
            <a:cxnLst/>
            <a:rect l="l" t="t" r="r" b="b"/>
            <a:pathLst>
              <a:path w="0" h="138430">
                <a:moveTo>
                  <a:pt x="0" y="13800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9272662" y="2500322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 h="0">
                <a:moveTo>
                  <a:pt x="0" y="0"/>
                </a:moveTo>
                <a:lnTo>
                  <a:pt x="48668" y="0"/>
                </a:lnTo>
              </a:path>
            </a:pathLst>
          </a:custGeom>
          <a:ln w="487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121930" y="255308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30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8688642" y="258962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559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581308" y="2589620"/>
            <a:ext cx="0" cy="57150"/>
          </a:xfrm>
          <a:custGeom>
            <a:avLst/>
            <a:gdLst/>
            <a:ahLst/>
            <a:cxnLst/>
            <a:rect l="l" t="t" r="r" b="b"/>
            <a:pathLst>
              <a:path w="0" h="57150">
                <a:moveTo>
                  <a:pt x="0" y="56825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121930" y="2589620"/>
            <a:ext cx="0" cy="57150"/>
          </a:xfrm>
          <a:custGeom>
            <a:avLst/>
            <a:gdLst/>
            <a:ahLst/>
            <a:cxnLst/>
            <a:rect l="l" t="t" r="r" b="b"/>
            <a:pathLst>
              <a:path w="0" h="57150">
                <a:moveTo>
                  <a:pt x="0" y="5682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741909" y="2589620"/>
            <a:ext cx="0" cy="179070"/>
          </a:xfrm>
          <a:custGeom>
            <a:avLst/>
            <a:gdLst/>
            <a:ahLst/>
            <a:cxnLst/>
            <a:rect l="l" t="t" r="r" b="b"/>
            <a:pathLst>
              <a:path w="0" h="179069">
                <a:moveTo>
                  <a:pt x="0" y="178594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85784" y="264644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19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0581308" y="264644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19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698923" y="2646445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19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683372" y="2646445"/>
            <a:ext cx="0" cy="357505"/>
          </a:xfrm>
          <a:custGeom>
            <a:avLst/>
            <a:gdLst/>
            <a:ahLst/>
            <a:cxnLst/>
            <a:rect l="l" t="t" r="r" b="b"/>
            <a:pathLst>
              <a:path w="0" h="357505">
                <a:moveTo>
                  <a:pt x="0" y="35718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023791" y="2768214"/>
            <a:ext cx="0" cy="133985"/>
          </a:xfrm>
          <a:custGeom>
            <a:avLst/>
            <a:gdLst/>
            <a:ahLst/>
            <a:cxnLst/>
            <a:rect l="l" t="t" r="r" b="b"/>
            <a:pathLst>
              <a:path w="0" h="133985">
                <a:moveTo>
                  <a:pt x="0" y="13394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09568" y="2768214"/>
            <a:ext cx="0" cy="187325"/>
          </a:xfrm>
          <a:custGeom>
            <a:avLst/>
            <a:gdLst/>
            <a:ahLst/>
            <a:cxnLst/>
            <a:rect l="l" t="t" r="r" b="b"/>
            <a:pathLst>
              <a:path w="0" h="187325">
                <a:moveTo>
                  <a:pt x="0" y="18671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285784" y="2768214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647956" y="2768214"/>
            <a:ext cx="0" cy="187325"/>
          </a:xfrm>
          <a:custGeom>
            <a:avLst/>
            <a:gdLst/>
            <a:ahLst/>
            <a:cxnLst/>
            <a:rect l="l" t="t" r="r" b="b"/>
            <a:pathLst>
              <a:path w="0" h="187325">
                <a:moveTo>
                  <a:pt x="0" y="186712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925500" y="2768214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722585" y="290216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 h="0">
                <a:moveTo>
                  <a:pt x="0" y="0"/>
                </a:moveTo>
                <a:lnTo>
                  <a:pt x="141949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285784" y="2902160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 h="0">
                <a:moveTo>
                  <a:pt x="0" y="0"/>
                </a:moveTo>
                <a:lnTo>
                  <a:pt x="162227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741909" y="2837216"/>
            <a:ext cx="0" cy="118110"/>
          </a:xfrm>
          <a:custGeom>
            <a:avLst/>
            <a:gdLst/>
            <a:ahLst/>
            <a:cxnLst/>
            <a:rect l="l" t="t" r="r" b="b"/>
            <a:pathLst>
              <a:path w="0" h="118110">
                <a:moveTo>
                  <a:pt x="0" y="11771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8875204" y="2837216"/>
            <a:ext cx="0" cy="65405"/>
          </a:xfrm>
          <a:custGeom>
            <a:avLst/>
            <a:gdLst/>
            <a:ahLst/>
            <a:cxnLst/>
            <a:rect l="l" t="t" r="r" b="b"/>
            <a:pathLst>
              <a:path w="0" h="65405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8039731" y="2912307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0" y="0"/>
                </a:moveTo>
                <a:lnTo>
                  <a:pt x="40556" y="0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8858982" y="2912307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820724" y="2922455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80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8060010" y="2922455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80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9799903" y="2922455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19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19128" y="2954926"/>
            <a:ext cx="0" cy="398145"/>
          </a:xfrm>
          <a:custGeom>
            <a:avLst/>
            <a:gdLst/>
            <a:ahLst/>
            <a:cxnLst/>
            <a:rect l="l" t="t" r="r" b="b"/>
            <a:pathLst>
              <a:path w="0" h="398145">
                <a:moveTo>
                  <a:pt x="0" y="397778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46320" y="300363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 h="0">
                <a:moveTo>
                  <a:pt x="0" y="0"/>
                </a:moveTo>
                <a:lnTo>
                  <a:pt x="170339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5800987" y="2954926"/>
            <a:ext cx="0" cy="227329"/>
          </a:xfrm>
          <a:custGeom>
            <a:avLst/>
            <a:gdLst/>
            <a:ahLst/>
            <a:cxnLst/>
            <a:rect l="l" t="t" r="r" b="b"/>
            <a:pathLst>
              <a:path w="0" h="227330">
                <a:moveTo>
                  <a:pt x="0" y="22730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8802202" y="3003634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 h="0">
                <a:moveTo>
                  <a:pt x="0" y="0"/>
                </a:moveTo>
                <a:lnTo>
                  <a:pt x="85169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8875204" y="292245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80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9799903" y="2954926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5310248" y="3003634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5">
                <a:moveTo>
                  <a:pt x="0" y="190771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7820724" y="3003634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5107463" y="3056401"/>
            <a:ext cx="0" cy="57150"/>
          </a:xfrm>
          <a:custGeom>
            <a:avLst/>
            <a:gdLst/>
            <a:ahLst/>
            <a:cxnLst/>
            <a:rect l="l" t="t" r="r" b="b"/>
            <a:pathLst>
              <a:path w="0" h="57150">
                <a:moveTo>
                  <a:pt x="0" y="5682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7820724" y="3056401"/>
            <a:ext cx="0" cy="57150"/>
          </a:xfrm>
          <a:custGeom>
            <a:avLst/>
            <a:gdLst/>
            <a:ahLst/>
            <a:cxnLst/>
            <a:rect l="l" t="t" r="r" b="b"/>
            <a:pathLst>
              <a:path w="0" h="57150">
                <a:moveTo>
                  <a:pt x="0" y="5682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9799903" y="3113226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559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5107463" y="3113226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56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5614426" y="3113226"/>
            <a:ext cx="0" cy="133985"/>
          </a:xfrm>
          <a:custGeom>
            <a:avLst/>
            <a:gdLst/>
            <a:ahLst/>
            <a:cxnLst/>
            <a:rect l="l" t="t" r="r" b="b"/>
            <a:pathLst>
              <a:path w="0" h="133985">
                <a:moveTo>
                  <a:pt x="0" y="13394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247115" y="3113226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5">
                <a:moveTo>
                  <a:pt x="0" y="19077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7820724" y="3056401"/>
            <a:ext cx="0" cy="148590"/>
          </a:xfrm>
          <a:custGeom>
            <a:avLst/>
            <a:gdLst/>
            <a:ahLst/>
            <a:cxnLst/>
            <a:rect l="l" t="t" r="r" b="b"/>
            <a:pathLst>
              <a:path w="0" h="148589">
                <a:moveTo>
                  <a:pt x="0" y="14815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67675" y="3194405"/>
            <a:ext cx="0" cy="158750"/>
          </a:xfrm>
          <a:custGeom>
            <a:avLst/>
            <a:gdLst/>
            <a:ahLst/>
            <a:cxnLst/>
            <a:rect l="l" t="t" r="r" b="b"/>
            <a:pathLst>
              <a:path w="0" h="158750">
                <a:moveTo>
                  <a:pt x="0" y="15829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5496810" y="3194405"/>
            <a:ext cx="0" cy="158750"/>
          </a:xfrm>
          <a:custGeom>
            <a:avLst/>
            <a:gdLst/>
            <a:ahLst/>
            <a:cxnLst/>
            <a:rect l="l" t="t" r="r" b="b"/>
            <a:pathLst>
              <a:path w="0" h="158750">
                <a:moveTo>
                  <a:pt x="0" y="158299"/>
                </a:moveTo>
                <a:lnTo>
                  <a:pt x="0" y="0"/>
                </a:lnTo>
              </a:path>
            </a:pathLst>
          </a:custGeom>
          <a:ln w="689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088941" y="3194405"/>
            <a:ext cx="0" cy="109855"/>
          </a:xfrm>
          <a:custGeom>
            <a:avLst/>
            <a:gdLst/>
            <a:ahLst/>
            <a:cxnLst/>
            <a:rect l="l" t="t" r="r" b="b"/>
            <a:pathLst>
              <a:path w="0" h="109854">
                <a:moveTo>
                  <a:pt x="0" y="10959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878459" y="3303997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5310248" y="3303997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7682830" y="3303997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878459" y="3352705"/>
            <a:ext cx="0" cy="158750"/>
          </a:xfrm>
          <a:custGeom>
            <a:avLst/>
            <a:gdLst/>
            <a:ahLst/>
            <a:cxnLst/>
            <a:rect l="l" t="t" r="r" b="b"/>
            <a:pathLst>
              <a:path w="0" h="158750">
                <a:moveTo>
                  <a:pt x="0" y="15829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0244685" y="3352705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5496810" y="3352705"/>
            <a:ext cx="0" cy="520065"/>
          </a:xfrm>
          <a:custGeom>
            <a:avLst/>
            <a:gdLst/>
            <a:ahLst/>
            <a:cxnLst/>
            <a:rect l="l" t="t" r="r" b="b"/>
            <a:pathLst>
              <a:path w="0" h="520064">
                <a:moveTo>
                  <a:pt x="0" y="51954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7682830" y="3352705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830875" y="3425766"/>
            <a:ext cx="0" cy="106045"/>
          </a:xfrm>
          <a:custGeom>
            <a:avLst/>
            <a:gdLst/>
            <a:ahLst/>
            <a:cxnLst/>
            <a:rect l="l" t="t" r="r" b="b"/>
            <a:pathLst>
              <a:path w="0" h="106045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275917" y="3303997"/>
            <a:ext cx="0" cy="179070"/>
          </a:xfrm>
          <a:custGeom>
            <a:avLst/>
            <a:gdLst/>
            <a:ahLst/>
            <a:cxnLst/>
            <a:rect l="l" t="t" r="r" b="b"/>
            <a:pathLst>
              <a:path w="0" h="179070">
                <a:moveTo>
                  <a:pt x="0" y="178594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3164785" y="3352705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4024593" y="348259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 h="0">
                <a:moveTo>
                  <a:pt x="0" y="0"/>
                </a:moveTo>
                <a:lnTo>
                  <a:pt x="263620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5310248" y="3352705"/>
            <a:ext cx="0" cy="158750"/>
          </a:xfrm>
          <a:custGeom>
            <a:avLst/>
            <a:gdLst/>
            <a:ahLst/>
            <a:cxnLst/>
            <a:rect l="l" t="t" r="r" b="b"/>
            <a:pathLst>
              <a:path w="0" h="158750">
                <a:moveTo>
                  <a:pt x="0" y="15829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5683372" y="3425766"/>
            <a:ext cx="0" cy="57150"/>
          </a:xfrm>
          <a:custGeom>
            <a:avLst/>
            <a:gdLst/>
            <a:ahLst/>
            <a:cxnLst/>
            <a:rect l="l" t="t" r="r" b="b"/>
            <a:pathLst>
              <a:path w="0" h="57150">
                <a:moveTo>
                  <a:pt x="0" y="56825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479244" y="349679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0228463" y="349679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3148563" y="34805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5087186" y="3496798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0" y="0"/>
                </a:moveTo>
                <a:lnTo>
                  <a:pt x="40556" y="0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5683372" y="3482592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8858982" y="34805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9621453" y="349679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0244685" y="3511005"/>
            <a:ext cx="0" cy="118110"/>
          </a:xfrm>
          <a:custGeom>
            <a:avLst/>
            <a:gdLst/>
            <a:ahLst/>
            <a:cxnLst/>
            <a:rect l="l" t="t" r="r" b="b"/>
            <a:pathLst>
              <a:path w="0" h="118110">
                <a:moveTo>
                  <a:pt x="0" y="11771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3152618" y="3508975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0"/>
                </a:moveTo>
                <a:lnTo>
                  <a:pt x="24333" y="0"/>
                </a:lnTo>
                <a:lnTo>
                  <a:pt x="24333" y="24353"/>
                </a:lnTo>
                <a:lnTo>
                  <a:pt x="0" y="243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5683372" y="3511005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18858982" y="350491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5495466" y="3504917"/>
            <a:ext cx="0" cy="177165"/>
          </a:xfrm>
          <a:custGeom>
            <a:avLst/>
            <a:gdLst/>
            <a:ahLst/>
            <a:cxnLst/>
            <a:rect l="l" t="t" r="r" b="b"/>
            <a:pathLst>
              <a:path w="0" h="177164">
                <a:moveTo>
                  <a:pt x="0" y="17656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878459" y="3531299"/>
            <a:ext cx="0" cy="540385"/>
          </a:xfrm>
          <a:custGeom>
            <a:avLst/>
            <a:gdLst/>
            <a:ahLst/>
            <a:cxnLst/>
            <a:rect l="l" t="t" r="r" b="b"/>
            <a:pathLst>
              <a:path w="0" h="540385">
                <a:moveTo>
                  <a:pt x="0" y="53984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565628" y="3588125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 h="0">
                <a:moveTo>
                  <a:pt x="0" y="0"/>
                </a:moveTo>
                <a:lnTo>
                  <a:pt x="219007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4811398" y="3504917"/>
            <a:ext cx="0" cy="177165"/>
          </a:xfrm>
          <a:custGeom>
            <a:avLst/>
            <a:gdLst/>
            <a:ahLst/>
            <a:cxnLst/>
            <a:rect l="l" t="t" r="r" b="b"/>
            <a:pathLst>
              <a:path w="0" h="177164">
                <a:moveTo>
                  <a:pt x="0" y="17656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5107463" y="3500858"/>
            <a:ext cx="0" cy="126364"/>
          </a:xfrm>
          <a:custGeom>
            <a:avLst/>
            <a:gdLst/>
            <a:ahLst/>
            <a:cxnLst/>
            <a:rect l="l" t="t" r="r" b="b"/>
            <a:pathLst>
              <a:path w="0" h="126364">
                <a:moveTo>
                  <a:pt x="0" y="0"/>
                </a:moveTo>
                <a:lnTo>
                  <a:pt x="0" y="125827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8141125" y="3504917"/>
            <a:ext cx="0" cy="241935"/>
          </a:xfrm>
          <a:custGeom>
            <a:avLst/>
            <a:gdLst/>
            <a:ahLst/>
            <a:cxnLst/>
            <a:rect l="l" t="t" r="r" b="b"/>
            <a:pathLst>
              <a:path w="0" h="241935">
                <a:moveTo>
                  <a:pt x="0" y="24150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8875204" y="3531299"/>
            <a:ext cx="0" cy="97790"/>
          </a:xfrm>
          <a:custGeom>
            <a:avLst/>
            <a:gdLst/>
            <a:ahLst/>
            <a:cxnLst/>
            <a:rect l="l" t="t" r="r" b="b"/>
            <a:pathLst>
              <a:path w="0" h="97789">
                <a:moveTo>
                  <a:pt x="0" y="97415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9637675" y="3504917"/>
            <a:ext cx="0" cy="123825"/>
          </a:xfrm>
          <a:custGeom>
            <a:avLst/>
            <a:gdLst/>
            <a:ahLst/>
            <a:cxnLst/>
            <a:rect l="l" t="t" r="r" b="b"/>
            <a:pathLst>
              <a:path w="0" h="123825">
                <a:moveTo>
                  <a:pt x="0" y="12379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5865879" y="3588125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6166000" y="3588125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8060010" y="3628715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 h="0">
                <a:moveTo>
                  <a:pt x="0" y="0"/>
                </a:moveTo>
                <a:lnTo>
                  <a:pt x="97336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9219938" y="3588125"/>
            <a:ext cx="0" cy="158750"/>
          </a:xfrm>
          <a:custGeom>
            <a:avLst/>
            <a:gdLst/>
            <a:ahLst/>
            <a:cxnLst/>
            <a:rect l="l" t="t" r="r" b="b"/>
            <a:pathLst>
              <a:path w="0" h="158750">
                <a:moveTo>
                  <a:pt x="0" y="15829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380693" y="3628715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19483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2532097" y="3628715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5079074" y="364596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38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6583736" y="3628715"/>
            <a:ext cx="0" cy="118110"/>
          </a:xfrm>
          <a:custGeom>
            <a:avLst/>
            <a:gdLst/>
            <a:ahLst/>
            <a:cxnLst/>
            <a:rect l="l" t="t" r="r" b="b"/>
            <a:pathLst>
              <a:path w="0" h="118110">
                <a:moveTo>
                  <a:pt x="0" y="11771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2519930" y="3681481"/>
            <a:ext cx="24765" cy="36830"/>
          </a:xfrm>
          <a:custGeom>
            <a:avLst/>
            <a:gdLst/>
            <a:ahLst/>
            <a:cxnLst/>
            <a:rect l="l" t="t" r="r" b="b"/>
            <a:pathLst>
              <a:path w="24765" h="36829">
                <a:moveTo>
                  <a:pt x="0" y="36530"/>
                </a:moveTo>
                <a:lnTo>
                  <a:pt x="24334" y="36530"/>
                </a:lnTo>
                <a:lnTo>
                  <a:pt x="24334" y="0"/>
                </a:lnTo>
                <a:lnTo>
                  <a:pt x="0" y="0"/>
                </a:lnTo>
                <a:lnTo>
                  <a:pt x="0" y="36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5070962" y="3681481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0" y="0"/>
                </a:moveTo>
                <a:lnTo>
                  <a:pt x="73002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5865879" y="3681481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79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2515875" y="371598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15070962" y="3708879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0" y="0"/>
                </a:moveTo>
                <a:lnTo>
                  <a:pt x="73002" y="0"/>
                </a:lnTo>
              </a:path>
            </a:pathLst>
          </a:custGeom>
          <a:ln w="223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5070962" y="3750484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0" y="0"/>
                </a:moveTo>
                <a:lnTo>
                  <a:pt x="73002" y="0"/>
                </a:lnTo>
              </a:path>
            </a:pathLst>
          </a:custGeom>
          <a:ln w="608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8133012" y="375454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222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9199660" y="3734248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12532098" y="3738307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23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4288213" y="3762661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-12167" y="22324"/>
                </a:moveTo>
                <a:lnTo>
                  <a:pt x="12167" y="22324"/>
                </a:lnTo>
              </a:path>
            </a:pathLst>
          </a:custGeom>
          <a:ln w="44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15079074" y="376874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15865879" y="3762661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44648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18141123" y="3762661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44648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19207771" y="3762661"/>
            <a:ext cx="24765" cy="45085"/>
          </a:xfrm>
          <a:custGeom>
            <a:avLst/>
            <a:gdLst/>
            <a:ahLst/>
            <a:cxnLst/>
            <a:rect l="l" t="t" r="r" b="b"/>
            <a:pathLst>
              <a:path w="24765" h="45085">
                <a:moveTo>
                  <a:pt x="0" y="44648"/>
                </a:moveTo>
                <a:lnTo>
                  <a:pt x="24334" y="44648"/>
                </a:lnTo>
                <a:lnTo>
                  <a:pt x="24334" y="0"/>
                </a:lnTo>
                <a:lnTo>
                  <a:pt x="0" y="0"/>
                </a:lnTo>
                <a:lnTo>
                  <a:pt x="0" y="44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14288213" y="3807309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23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15070962" y="3797162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0" y="0"/>
                </a:moveTo>
                <a:lnTo>
                  <a:pt x="73002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15865879" y="3807309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23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19219938" y="3807309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23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12094082" y="3823545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12532097" y="3823545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14288213" y="3823545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15070962" y="3847899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36501" y="-34501"/>
                </a:moveTo>
                <a:lnTo>
                  <a:pt x="36501" y="34501"/>
                </a:lnTo>
              </a:path>
            </a:pathLst>
          </a:custGeom>
          <a:ln w="730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309989" y="3872253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12094082" y="3872253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15107463" y="3872253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56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6003773" y="3872253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9080701" y="4002140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 h="0">
                <a:moveTo>
                  <a:pt x="0" y="0"/>
                </a:moveTo>
                <a:lnTo>
                  <a:pt x="283898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10244685" y="4002140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4" h="0">
                <a:moveTo>
                  <a:pt x="0" y="0"/>
                </a:moveTo>
                <a:lnTo>
                  <a:pt x="336622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15030406" y="3941255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15107463" y="3941255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069076" y="4002140"/>
            <a:ext cx="0" cy="316865"/>
          </a:xfrm>
          <a:custGeom>
            <a:avLst/>
            <a:gdLst/>
            <a:ahLst/>
            <a:cxnLst/>
            <a:rect l="l" t="t" r="r" b="b"/>
            <a:pathLst>
              <a:path w="0" h="316864">
                <a:moveTo>
                  <a:pt x="0" y="31659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17244815" y="401228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334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17256982" y="4022435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17601716" y="4022435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18875204" y="4071142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5" h="0">
                <a:moveTo>
                  <a:pt x="0" y="0"/>
                </a:moveTo>
                <a:lnTo>
                  <a:pt x="210896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19086101" y="4071142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837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888197" y="4071142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6878459" y="4071142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79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17058253" y="4071142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79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17601716" y="4071142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79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13984036" y="4201029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0" y="0"/>
                </a:moveTo>
                <a:lnTo>
                  <a:pt x="40556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17058253" y="4152321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17256982" y="4071142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17046086" y="4198999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4">
                <a:moveTo>
                  <a:pt x="0" y="0"/>
                </a:moveTo>
                <a:lnTo>
                  <a:pt x="24333" y="0"/>
                </a:lnTo>
                <a:lnTo>
                  <a:pt x="24333" y="24353"/>
                </a:lnTo>
                <a:lnTo>
                  <a:pt x="0" y="2435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17050142" y="4221324"/>
            <a:ext cx="16510" cy="16510"/>
          </a:xfrm>
          <a:custGeom>
            <a:avLst/>
            <a:gdLst/>
            <a:ahLst/>
            <a:cxnLst/>
            <a:rect l="l" t="t" r="r" b="b"/>
            <a:pathLst>
              <a:path w="16509" h="16510">
                <a:moveTo>
                  <a:pt x="0" y="0"/>
                </a:moveTo>
                <a:lnTo>
                  <a:pt x="16222" y="0"/>
                </a:lnTo>
                <a:lnTo>
                  <a:pt x="16222" y="16235"/>
                </a:lnTo>
                <a:lnTo>
                  <a:pt x="0" y="162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13797475" y="4194941"/>
            <a:ext cx="0" cy="237490"/>
          </a:xfrm>
          <a:custGeom>
            <a:avLst/>
            <a:gdLst/>
            <a:ahLst/>
            <a:cxnLst/>
            <a:rect l="l" t="t" r="r" b="b"/>
            <a:pathLst>
              <a:path w="0" h="237489">
                <a:moveTo>
                  <a:pt x="0" y="237449"/>
                </a:moveTo>
                <a:lnTo>
                  <a:pt x="0" y="0"/>
                </a:lnTo>
              </a:path>
            </a:pathLst>
          </a:custGeom>
          <a:ln w="3244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14434219" y="4235531"/>
            <a:ext cx="0" cy="197485"/>
          </a:xfrm>
          <a:custGeom>
            <a:avLst/>
            <a:gdLst/>
            <a:ahLst/>
            <a:cxnLst/>
            <a:rect l="l" t="t" r="r" b="b"/>
            <a:pathLst>
              <a:path w="0" h="197485">
                <a:moveTo>
                  <a:pt x="0" y="196859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16583736" y="4274090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5">
                <a:moveTo>
                  <a:pt x="0" y="44648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16567514" y="4334975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16664851" y="4318739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539537" y="4351211"/>
            <a:ext cx="0" cy="377825"/>
          </a:xfrm>
          <a:custGeom>
            <a:avLst/>
            <a:gdLst/>
            <a:ahLst/>
            <a:cxnLst/>
            <a:rect l="l" t="t" r="r" b="b"/>
            <a:pathLst>
              <a:path w="0" h="377825">
                <a:moveTo>
                  <a:pt x="0" y="37748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16583736" y="4351211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79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864535" y="443239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23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16664851" y="4351211"/>
            <a:ext cx="0" cy="167005"/>
          </a:xfrm>
          <a:custGeom>
            <a:avLst/>
            <a:gdLst/>
            <a:ahLst/>
            <a:cxnLst/>
            <a:rect l="l" t="t" r="r" b="b"/>
            <a:pathLst>
              <a:path w="0" h="167004">
                <a:moveTo>
                  <a:pt x="0" y="16641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12738937" y="4481098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16088941" y="4432390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238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11948077" y="4517628"/>
            <a:ext cx="0" cy="288290"/>
          </a:xfrm>
          <a:custGeom>
            <a:avLst/>
            <a:gdLst/>
            <a:ahLst/>
            <a:cxnLst/>
            <a:rect l="l" t="t" r="r" b="b"/>
            <a:pathLst>
              <a:path w="0" h="288289">
                <a:moveTo>
                  <a:pt x="0" y="288186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16072719" y="4525746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1411381" y="4533864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10946320" y="4586631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 h="0">
                <a:moveTo>
                  <a:pt x="0" y="0"/>
                </a:moveTo>
                <a:lnTo>
                  <a:pt x="170339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12738938" y="4509511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17047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16088941" y="4533864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1411381" y="4586631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069076" y="4586631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565628" y="4586631"/>
            <a:ext cx="0" cy="89535"/>
          </a:xfrm>
          <a:custGeom>
            <a:avLst/>
            <a:gdLst/>
            <a:ahLst/>
            <a:cxnLst/>
            <a:rect l="l" t="t" r="r" b="b"/>
            <a:pathLst>
              <a:path w="0" h="89535">
                <a:moveTo>
                  <a:pt x="0" y="0"/>
                </a:moveTo>
                <a:lnTo>
                  <a:pt x="0" y="89297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12856553" y="4586631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13513576" y="4586631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16088941" y="4586631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4457208" y="4679987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6878459" y="4586631"/>
            <a:ext cx="0" cy="243840"/>
          </a:xfrm>
          <a:custGeom>
            <a:avLst/>
            <a:gdLst/>
            <a:ahLst/>
            <a:cxnLst/>
            <a:rect l="l" t="t" r="r" b="b"/>
            <a:pathLst>
              <a:path w="0" h="243839">
                <a:moveTo>
                  <a:pt x="0" y="24353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448013" y="4679987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-16222" y="24353"/>
                </a:moveTo>
                <a:lnTo>
                  <a:pt x="16222" y="24353"/>
                </a:lnTo>
              </a:path>
            </a:pathLst>
          </a:custGeom>
          <a:ln w="487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537237" y="470434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28389" y="-28412"/>
                </a:moveTo>
                <a:lnTo>
                  <a:pt x="28389" y="28412"/>
                </a:lnTo>
              </a:path>
            </a:pathLst>
          </a:custGeom>
          <a:ln w="56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11250498" y="4586631"/>
            <a:ext cx="0" cy="167005"/>
          </a:xfrm>
          <a:custGeom>
            <a:avLst/>
            <a:gdLst/>
            <a:ahLst/>
            <a:cxnLst/>
            <a:rect l="l" t="t" r="r" b="b"/>
            <a:pathLst>
              <a:path w="0" h="167004">
                <a:moveTo>
                  <a:pt x="0" y="16641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12532097" y="4679987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12738937" y="4679987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12832219" y="470434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668" y="0"/>
                </a:lnTo>
              </a:path>
            </a:pathLst>
          </a:custGeom>
          <a:ln w="487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14539667" y="4586631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39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18802202" y="4728695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0" y="0"/>
                </a:moveTo>
                <a:lnTo>
                  <a:pt x="73002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19086101" y="4679987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19994576" y="4679987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1411381" y="4728695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-8111" y="12176"/>
                </a:moveTo>
                <a:lnTo>
                  <a:pt x="8111" y="12176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12738937" y="4728695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0" y="2435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12844386" y="474087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334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14523443" y="4740871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19978354" y="4740871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4457208" y="4724636"/>
            <a:ext cx="0" cy="243840"/>
          </a:xfrm>
          <a:custGeom>
            <a:avLst/>
            <a:gdLst/>
            <a:ahLst/>
            <a:cxnLst/>
            <a:rect l="l" t="t" r="r" b="b"/>
            <a:pathLst>
              <a:path w="0" h="243839">
                <a:moveTo>
                  <a:pt x="0" y="24353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5990261" y="4753048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8448013" y="4716518"/>
            <a:ext cx="0" cy="174625"/>
          </a:xfrm>
          <a:custGeom>
            <a:avLst/>
            <a:gdLst/>
            <a:ahLst/>
            <a:cxnLst/>
            <a:rect l="l" t="t" r="r" b="b"/>
            <a:pathLst>
              <a:path w="0" h="174625">
                <a:moveTo>
                  <a:pt x="0" y="174535"/>
                </a:moveTo>
                <a:lnTo>
                  <a:pt x="0" y="0"/>
                </a:lnTo>
              </a:path>
            </a:pathLst>
          </a:custGeom>
          <a:ln w="48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8565628" y="4716518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4866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11729070" y="4679987"/>
            <a:ext cx="0" cy="467359"/>
          </a:xfrm>
          <a:custGeom>
            <a:avLst/>
            <a:gdLst/>
            <a:ahLst/>
            <a:cxnLst/>
            <a:rect l="l" t="t" r="r" b="b"/>
            <a:pathLst>
              <a:path w="0" h="467360">
                <a:moveTo>
                  <a:pt x="0" y="46678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12532097" y="4753048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14539667" y="4753048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19994576" y="4753048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39">
                <a:moveTo>
                  <a:pt x="0" y="52766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4591046" y="4805815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238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5974038" y="481799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14369327" y="4830169"/>
            <a:ext cx="65405" cy="0"/>
          </a:xfrm>
          <a:custGeom>
            <a:avLst/>
            <a:gdLst/>
            <a:ahLst/>
            <a:cxnLst/>
            <a:rect l="l" t="t" r="r" b="b"/>
            <a:pathLst>
              <a:path w="65405" h="0">
                <a:moveTo>
                  <a:pt x="0" y="0"/>
                </a:moveTo>
                <a:lnTo>
                  <a:pt x="64891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11526285" y="4891053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 h="0">
                <a:moveTo>
                  <a:pt x="0" y="0"/>
                </a:moveTo>
                <a:lnTo>
                  <a:pt x="121670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1163984" y="4968173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6005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4591046" y="4891053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448013" y="4891053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13797474" y="4968173"/>
            <a:ext cx="324485" cy="0"/>
          </a:xfrm>
          <a:custGeom>
            <a:avLst/>
            <a:gdLst/>
            <a:ahLst/>
            <a:cxnLst/>
            <a:rect l="l" t="t" r="r" b="b"/>
            <a:pathLst>
              <a:path w="324484" h="0">
                <a:moveTo>
                  <a:pt x="0" y="0"/>
                </a:moveTo>
                <a:lnTo>
                  <a:pt x="32445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16502623" y="506558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59" h="0">
                <a:moveTo>
                  <a:pt x="0" y="0"/>
                </a:moveTo>
                <a:lnTo>
                  <a:pt x="251453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4457208" y="5065589"/>
            <a:ext cx="0" cy="300990"/>
          </a:xfrm>
          <a:custGeom>
            <a:avLst/>
            <a:gdLst/>
            <a:ahLst/>
            <a:cxnLst/>
            <a:rect l="l" t="t" r="r" b="b"/>
            <a:pathLst>
              <a:path w="0" h="300989">
                <a:moveTo>
                  <a:pt x="0" y="30036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12158974" y="5065589"/>
            <a:ext cx="0" cy="167005"/>
          </a:xfrm>
          <a:custGeom>
            <a:avLst/>
            <a:gdLst/>
            <a:ahLst/>
            <a:cxnLst/>
            <a:rect l="l" t="t" r="r" b="b"/>
            <a:pathLst>
              <a:path w="0" h="167004">
                <a:moveTo>
                  <a:pt x="0" y="166417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2380693" y="5065589"/>
            <a:ext cx="0" cy="167005"/>
          </a:xfrm>
          <a:custGeom>
            <a:avLst/>
            <a:gdLst/>
            <a:ahLst/>
            <a:cxnLst/>
            <a:rect l="l" t="t" r="r" b="b"/>
            <a:pathLst>
              <a:path w="0" h="167004">
                <a:moveTo>
                  <a:pt x="0" y="16641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11647956" y="523200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 h="0">
                <a:moveTo>
                  <a:pt x="0" y="0"/>
                </a:moveTo>
                <a:lnTo>
                  <a:pt x="89225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11729070" y="5146768"/>
            <a:ext cx="0" cy="97790"/>
          </a:xfrm>
          <a:custGeom>
            <a:avLst/>
            <a:gdLst/>
            <a:ahLst/>
            <a:cxnLst/>
            <a:rect l="l" t="t" r="r" b="b"/>
            <a:pathLst>
              <a:path w="0" h="97789">
                <a:moveTo>
                  <a:pt x="0" y="97415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12455039" y="5232006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 h="0">
                <a:moveTo>
                  <a:pt x="0" y="0"/>
                </a:moveTo>
                <a:lnTo>
                  <a:pt x="77058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12856553" y="5232006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 h="0">
                <a:moveTo>
                  <a:pt x="0" y="0"/>
                </a:moveTo>
                <a:lnTo>
                  <a:pt x="243341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15030406" y="5146768"/>
            <a:ext cx="0" cy="158750"/>
          </a:xfrm>
          <a:custGeom>
            <a:avLst/>
            <a:gdLst/>
            <a:ahLst/>
            <a:cxnLst/>
            <a:rect l="l" t="t" r="r" b="b"/>
            <a:pathLst>
              <a:path w="0" h="158750">
                <a:moveTo>
                  <a:pt x="0" y="158299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11729070" y="5219829"/>
            <a:ext cx="0" cy="85725"/>
          </a:xfrm>
          <a:custGeom>
            <a:avLst/>
            <a:gdLst/>
            <a:ahLst/>
            <a:cxnLst/>
            <a:rect l="l" t="t" r="r" b="b"/>
            <a:pathLst>
              <a:path w="0" h="85725">
                <a:moveTo>
                  <a:pt x="0" y="8523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12532097" y="5305068"/>
            <a:ext cx="142240" cy="0"/>
          </a:xfrm>
          <a:custGeom>
            <a:avLst/>
            <a:gdLst/>
            <a:ahLst/>
            <a:cxnLst/>
            <a:rect l="l" t="t" r="r" b="b"/>
            <a:pathLst>
              <a:path w="142240" h="0">
                <a:moveTo>
                  <a:pt x="0" y="0"/>
                </a:moveTo>
                <a:lnTo>
                  <a:pt x="141949" y="0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12738937" y="5305068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561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11526285" y="5305068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19483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13700137" y="5305068"/>
            <a:ext cx="0" cy="194945"/>
          </a:xfrm>
          <a:custGeom>
            <a:avLst/>
            <a:gdLst/>
            <a:ahLst/>
            <a:cxnLst/>
            <a:rect l="l" t="t" r="r" b="b"/>
            <a:pathLst>
              <a:path w="0" h="194945">
                <a:moveTo>
                  <a:pt x="0" y="194830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2023791" y="5406542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 h="0">
                <a:moveTo>
                  <a:pt x="0" y="0"/>
                </a:moveTo>
                <a:lnTo>
                  <a:pt x="174394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827491" y="5406542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 h="0">
                <a:moveTo>
                  <a:pt x="0" y="0"/>
                </a:moveTo>
                <a:lnTo>
                  <a:pt x="263620" y="0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13984036" y="5406542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0" y="0"/>
                </a:moveTo>
                <a:lnTo>
                  <a:pt x="40556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6809512" y="5406542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5">
                <a:moveTo>
                  <a:pt x="0" y="19077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12455039" y="5406542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17439489" y="5406542"/>
            <a:ext cx="0" cy="255904"/>
          </a:xfrm>
          <a:custGeom>
            <a:avLst/>
            <a:gdLst/>
            <a:ahLst/>
            <a:cxnLst/>
            <a:rect l="l" t="t" r="r" b="b"/>
            <a:pathLst>
              <a:path w="0" h="255904">
                <a:moveTo>
                  <a:pt x="0" y="25571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18360132" y="5365952"/>
            <a:ext cx="0" cy="133985"/>
          </a:xfrm>
          <a:custGeom>
            <a:avLst/>
            <a:gdLst/>
            <a:ahLst/>
            <a:cxnLst/>
            <a:rect l="l" t="t" r="r" b="b"/>
            <a:pathLst>
              <a:path w="0" h="133985">
                <a:moveTo>
                  <a:pt x="0" y="133945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11948077" y="5499898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4">
                <a:moveTo>
                  <a:pt x="-8111" y="12176"/>
                </a:moveTo>
                <a:lnTo>
                  <a:pt x="8111" y="12176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11948077" y="5524252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17047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12455039" y="5495839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16502623" y="5597313"/>
            <a:ext cx="81280" cy="0"/>
          </a:xfrm>
          <a:custGeom>
            <a:avLst/>
            <a:gdLst/>
            <a:ahLst/>
            <a:cxnLst/>
            <a:rect l="l" t="t" r="r" b="b"/>
            <a:pathLst>
              <a:path w="81280" h="0">
                <a:moveTo>
                  <a:pt x="0" y="0"/>
                </a:moveTo>
                <a:lnTo>
                  <a:pt x="81113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18453413" y="5524252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60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6464777" y="5597313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8111" y="14206"/>
                </a:moveTo>
                <a:lnTo>
                  <a:pt x="8111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12840330" y="5625726"/>
            <a:ext cx="33020" cy="36830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530"/>
                </a:moveTo>
                <a:lnTo>
                  <a:pt x="32445" y="36530"/>
                </a:lnTo>
                <a:lnTo>
                  <a:pt x="32445" y="0"/>
                </a:lnTo>
                <a:lnTo>
                  <a:pt x="0" y="0"/>
                </a:lnTo>
                <a:lnTo>
                  <a:pt x="0" y="36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18453413" y="5595284"/>
            <a:ext cx="0" cy="99695"/>
          </a:xfrm>
          <a:custGeom>
            <a:avLst/>
            <a:gdLst/>
            <a:ahLst/>
            <a:cxnLst/>
            <a:rect l="l" t="t" r="r" b="b"/>
            <a:pathLst>
              <a:path w="0" h="99695">
                <a:moveTo>
                  <a:pt x="0" y="9944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6464777" y="5625726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12674047" y="5662257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12832219" y="565413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67" y="0"/>
                </a:lnTo>
                <a:lnTo>
                  <a:pt x="48667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14434218" y="5662257"/>
            <a:ext cx="0" cy="223520"/>
          </a:xfrm>
          <a:custGeom>
            <a:avLst/>
            <a:gdLst/>
            <a:ahLst/>
            <a:cxnLst/>
            <a:rect l="l" t="t" r="r" b="b"/>
            <a:pathLst>
              <a:path w="0" h="223520">
                <a:moveTo>
                  <a:pt x="0" y="22324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12840330" y="5694728"/>
            <a:ext cx="33020" cy="40640"/>
          </a:xfrm>
          <a:custGeom>
            <a:avLst/>
            <a:gdLst/>
            <a:ahLst/>
            <a:cxnLst/>
            <a:rect l="l" t="t" r="r" b="b"/>
            <a:pathLst>
              <a:path w="33020" h="40639">
                <a:moveTo>
                  <a:pt x="0" y="40589"/>
                </a:moveTo>
                <a:lnTo>
                  <a:pt x="32445" y="40589"/>
                </a:lnTo>
                <a:lnTo>
                  <a:pt x="32445" y="0"/>
                </a:lnTo>
                <a:lnTo>
                  <a:pt x="0" y="0"/>
                </a:lnTo>
                <a:lnTo>
                  <a:pt x="0" y="4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12674047" y="5694728"/>
            <a:ext cx="0" cy="191135"/>
          </a:xfrm>
          <a:custGeom>
            <a:avLst/>
            <a:gdLst/>
            <a:ahLst/>
            <a:cxnLst/>
            <a:rect l="l" t="t" r="r" b="b"/>
            <a:pathLst>
              <a:path w="0" h="191135">
                <a:moveTo>
                  <a:pt x="0" y="19077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14369327" y="5735318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6464777" y="5775907"/>
            <a:ext cx="0" cy="223520"/>
          </a:xfrm>
          <a:custGeom>
            <a:avLst/>
            <a:gdLst/>
            <a:ahLst/>
            <a:cxnLst/>
            <a:rect l="l" t="t" r="r" b="b"/>
            <a:pathLst>
              <a:path w="0" h="223520">
                <a:moveTo>
                  <a:pt x="0" y="22324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14369327" y="5775907"/>
            <a:ext cx="0" cy="401955"/>
          </a:xfrm>
          <a:custGeom>
            <a:avLst/>
            <a:gdLst/>
            <a:ahLst/>
            <a:cxnLst/>
            <a:rect l="l" t="t" r="r" b="b"/>
            <a:pathLst>
              <a:path w="0" h="401954">
                <a:moveTo>
                  <a:pt x="0" y="40183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6115988" y="580432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68" y="0"/>
                </a:lnTo>
                <a:lnTo>
                  <a:pt x="48668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3917801" y="58855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668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5990261" y="5844910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6115988" y="584085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68" y="0"/>
                </a:lnTo>
                <a:lnTo>
                  <a:pt x="48668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13797474" y="5844910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-16222" y="20294"/>
                </a:moveTo>
                <a:lnTo>
                  <a:pt x="16222" y="20294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5990261" y="5885500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6140322" y="5885500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12856553" y="5999151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 h="0">
                <a:moveTo>
                  <a:pt x="0" y="0"/>
                </a:moveTo>
                <a:lnTo>
                  <a:pt x="68946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13797474" y="5885500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4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13359458" y="5999151"/>
            <a:ext cx="0" cy="179070"/>
          </a:xfrm>
          <a:custGeom>
            <a:avLst/>
            <a:gdLst/>
            <a:ahLst/>
            <a:cxnLst/>
            <a:rect l="l" t="t" r="r" b="b"/>
            <a:pathLst>
              <a:path w="0" h="179070">
                <a:moveTo>
                  <a:pt x="0" y="17859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14604558" y="5999151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12438816" y="619398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14369327" y="6177745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18688642" y="6177745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18802202" y="6177745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6975795" y="6210217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4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8285784" y="6246748"/>
            <a:ext cx="162560" cy="0"/>
          </a:xfrm>
          <a:custGeom>
            <a:avLst/>
            <a:gdLst/>
            <a:ahLst/>
            <a:cxnLst/>
            <a:rect l="l" t="t" r="r" b="b"/>
            <a:pathLst>
              <a:path w="162559" h="0">
                <a:moveTo>
                  <a:pt x="0" y="0"/>
                </a:moveTo>
                <a:lnTo>
                  <a:pt x="162227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12158974" y="6210217"/>
            <a:ext cx="0" cy="57150"/>
          </a:xfrm>
          <a:custGeom>
            <a:avLst/>
            <a:gdLst/>
            <a:ahLst/>
            <a:cxnLst/>
            <a:rect l="l" t="t" r="r" b="b"/>
            <a:pathLst>
              <a:path w="0" h="57150">
                <a:moveTo>
                  <a:pt x="0" y="0"/>
                </a:moveTo>
                <a:lnTo>
                  <a:pt x="0" y="56825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12455039" y="6210217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18688642" y="6210217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12130584" y="6281249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13294568" y="6279219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6975795" y="6279219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146122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11526285" y="6311691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12122472" y="6329957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36501" y="-34501"/>
                </a:moveTo>
                <a:lnTo>
                  <a:pt x="36501" y="34501"/>
                </a:lnTo>
              </a:path>
            </a:pathLst>
          </a:custGeom>
          <a:ln w="730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15496810" y="6348222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 h="0">
                <a:moveTo>
                  <a:pt x="0" y="0"/>
                </a:moveTo>
                <a:lnTo>
                  <a:pt x="11761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18688642" y="6311691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11526285" y="6348222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12130584" y="6359384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385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13229677" y="6348222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13294568" y="6311691"/>
            <a:ext cx="0" cy="179070"/>
          </a:xfrm>
          <a:custGeom>
            <a:avLst/>
            <a:gdLst/>
            <a:ahLst/>
            <a:cxnLst/>
            <a:rect l="l" t="t" r="r" b="b"/>
            <a:pathLst>
              <a:path w="0" h="179070">
                <a:moveTo>
                  <a:pt x="0" y="17859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13700137" y="6348222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15496810" y="6348222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18688642" y="6348222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39">
                <a:moveTo>
                  <a:pt x="-16222" y="20294"/>
                </a:moveTo>
                <a:lnTo>
                  <a:pt x="16222" y="20294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12130584" y="638881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20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13229677" y="6388811"/>
            <a:ext cx="0" cy="130175"/>
          </a:xfrm>
          <a:custGeom>
            <a:avLst/>
            <a:gdLst/>
            <a:ahLst/>
            <a:cxnLst/>
            <a:rect l="l" t="t" r="r" b="b"/>
            <a:pathLst>
              <a:path w="0" h="130175">
                <a:moveTo>
                  <a:pt x="0" y="12988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15472477" y="6393885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 h="0">
                <a:moveTo>
                  <a:pt x="0" y="0"/>
                </a:moveTo>
                <a:lnTo>
                  <a:pt x="48668" y="0"/>
                </a:lnTo>
              </a:path>
            </a:pathLst>
          </a:custGeom>
          <a:ln w="223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6975795" y="6425342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10">
                <a:moveTo>
                  <a:pt x="0" y="1623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12122472" y="6433460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 h="0">
                <a:moveTo>
                  <a:pt x="36501" y="-34501"/>
                </a:moveTo>
                <a:lnTo>
                  <a:pt x="36501" y="34501"/>
                </a:lnTo>
              </a:path>
            </a:pathLst>
          </a:custGeom>
          <a:ln w="730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15468421" y="643346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28389" y="-28412"/>
                </a:moveTo>
                <a:lnTo>
                  <a:pt x="28389" y="28412"/>
                </a:lnTo>
              </a:path>
            </a:pathLst>
          </a:custGeom>
          <a:ln w="56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12158974" y="6441578"/>
            <a:ext cx="0" cy="34925"/>
          </a:xfrm>
          <a:custGeom>
            <a:avLst/>
            <a:gdLst/>
            <a:ahLst/>
            <a:cxnLst/>
            <a:rect l="l" t="t" r="r" b="b"/>
            <a:pathLst>
              <a:path w="0" h="34925">
                <a:moveTo>
                  <a:pt x="0" y="0"/>
                </a:moveTo>
                <a:lnTo>
                  <a:pt x="0" y="34501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15496810" y="6441578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18802202" y="6441578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11935910" y="6490286"/>
            <a:ext cx="24765" cy="28575"/>
          </a:xfrm>
          <a:custGeom>
            <a:avLst/>
            <a:gdLst/>
            <a:ahLst/>
            <a:cxnLst/>
            <a:rect l="l" t="t" r="r" b="b"/>
            <a:pathLst>
              <a:path w="24765" h="28575">
                <a:moveTo>
                  <a:pt x="0" y="28412"/>
                </a:moveTo>
                <a:lnTo>
                  <a:pt x="24334" y="28412"/>
                </a:lnTo>
                <a:lnTo>
                  <a:pt x="24334" y="0"/>
                </a:lnTo>
                <a:lnTo>
                  <a:pt x="0" y="0"/>
                </a:lnTo>
                <a:lnTo>
                  <a:pt x="0" y="2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12130584" y="650449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28389" y="-28412"/>
                </a:moveTo>
                <a:lnTo>
                  <a:pt x="28389" y="28412"/>
                </a:lnTo>
              </a:path>
            </a:pathLst>
          </a:custGeom>
          <a:ln w="56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15667150" y="648825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18785980" y="648825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11931855" y="651666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15667150" y="651666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18781924" y="651261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11810183" y="6547111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40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11931854" y="6547111"/>
            <a:ext cx="33020" cy="40640"/>
          </a:xfrm>
          <a:custGeom>
            <a:avLst/>
            <a:gdLst/>
            <a:ahLst/>
            <a:cxnLst/>
            <a:rect l="l" t="t" r="r" b="b"/>
            <a:pathLst>
              <a:path w="33020" h="40640">
                <a:moveTo>
                  <a:pt x="0" y="40589"/>
                </a:moveTo>
                <a:lnTo>
                  <a:pt x="32445" y="40589"/>
                </a:lnTo>
                <a:lnTo>
                  <a:pt x="32445" y="0"/>
                </a:lnTo>
                <a:lnTo>
                  <a:pt x="0" y="0"/>
                </a:lnTo>
                <a:lnTo>
                  <a:pt x="0" y="4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12094082" y="6547111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40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15671206" y="6547111"/>
            <a:ext cx="24765" cy="40640"/>
          </a:xfrm>
          <a:custGeom>
            <a:avLst/>
            <a:gdLst/>
            <a:ahLst/>
            <a:cxnLst/>
            <a:rect l="l" t="t" r="r" b="b"/>
            <a:pathLst>
              <a:path w="24765" h="40640">
                <a:moveTo>
                  <a:pt x="0" y="40589"/>
                </a:moveTo>
                <a:lnTo>
                  <a:pt x="24334" y="40589"/>
                </a:lnTo>
                <a:lnTo>
                  <a:pt x="24334" y="0"/>
                </a:lnTo>
                <a:lnTo>
                  <a:pt x="0" y="0"/>
                </a:lnTo>
                <a:lnTo>
                  <a:pt x="0" y="4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18785978" y="6547111"/>
            <a:ext cx="33020" cy="40640"/>
          </a:xfrm>
          <a:custGeom>
            <a:avLst/>
            <a:gdLst/>
            <a:ahLst/>
            <a:cxnLst/>
            <a:rect l="l" t="t" r="r" b="b"/>
            <a:pathLst>
              <a:path w="33019" h="40640">
                <a:moveTo>
                  <a:pt x="0" y="40589"/>
                </a:moveTo>
                <a:lnTo>
                  <a:pt x="32445" y="40589"/>
                </a:lnTo>
                <a:lnTo>
                  <a:pt x="32445" y="0"/>
                </a:lnTo>
                <a:lnTo>
                  <a:pt x="0" y="0"/>
                </a:lnTo>
                <a:lnTo>
                  <a:pt x="0" y="4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9364599" y="6587700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12077860" y="6585671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15683372" y="6587700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11810183" y="6587700"/>
            <a:ext cx="0" cy="162560"/>
          </a:xfrm>
          <a:custGeom>
            <a:avLst/>
            <a:gdLst/>
            <a:ahLst/>
            <a:cxnLst/>
            <a:rect l="l" t="t" r="r" b="b"/>
            <a:pathLst>
              <a:path w="0" h="162559">
                <a:moveTo>
                  <a:pt x="0" y="16235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12073804" y="6614084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15683372" y="661611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17820724" y="6616113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9364599" y="6616113"/>
            <a:ext cx="0" cy="133985"/>
          </a:xfrm>
          <a:custGeom>
            <a:avLst/>
            <a:gdLst/>
            <a:ahLst/>
            <a:cxnLst/>
            <a:rect l="l" t="t" r="r" b="b"/>
            <a:pathLst>
              <a:path w="0" h="133984">
                <a:moveTo>
                  <a:pt x="0" y="133945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12069748" y="66404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68" y="0"/>
                </a:lnTo>
                <a:lnTo>
                  <a:pt x="48668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17820724" y="6652644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-8111" y="12176"/>
                </a:moveTo>
                <a:lnTo>
                  <a:pt x="8111" y="12176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9705278" y="6676998"/>
            <a:ext cx="0" cy="138430"/>
          </a:xfrm>
          <a:custGeom>
            <a:avLst/>
            <a:gdLst/>
            <a:ahLst/>
            <a:cxnLst/>
            <a:rect l="l" t="t" r="r" b="b"/>
            <a:pathLst>
              <a:path w="0" h="138429">
                <a:moveTo>
                  <a:pt x="0" y="13800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12069748" y="66709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68" y="0"/>
                </a:lnTo>
                <a:lnTo>
                  <a:pt x="48668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17820724" y="6676998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12077859" y="6713528"/>
            <a:ext cx="33020" cy="36830"/>
          </a:xfrm>
          <a:custGeom>
            <a:avLst/>
            <a:gdLst/>
            <a:ahLst/>
            <a:cxnLst/>
            <a:rect l="l" t="t" r="r" b="b"/>
            <a:pathLst>
              <a:path w="33020" h="36829">
                <a:moveTo>
                  <a:pt x="0" y="36530"/>
                </a:moveTo>
                <a:lnTo>
                  <a:pt x="32445" y="36530"/>
                </a:lnTo>
                <a:lnTo>
                  <a:pt x="32445" y="0"/>
                </a:lnTo>
                <a:lnTo>
                  <a:pt x="0" y="0"/>
                </a:lnTo>
                <a:lnTo>
                  <a:pt x="0" y="36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14539667" y="6713528"/>
            <a:ext cx="0" cy="133985"/>
          </a:xfrm>
          <a:custGeom>
            <a:avLst/>
            <a:gdLst/>
            <a:ahLst/>
            <a:cxnLst/>
            <a:rect l="l" t="t" r="r" b="b"/>
            <a:pathLst>
              <a:path w="0" h="133984">
                <a:moveTo>
                  <a:pt x="0" y="13394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17820724" y="6750060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17820724" y="6782531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9684999" y="6831238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 h="0">
                <a:moveTo>
                  <a:pt x="0" y="0"/>
                </a:moveTo>
                <a:lnTo>
                  <a:pt x="40556" y="0"/>
                </a:lnTo>
              </a:path>
            </a:pathLst>
          </a:custGeom>
          <a:ln w="405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17820724" y="6815003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9364599" y="6847475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9705278" y="6847475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2380693" y="687994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8784635" y="6879946"/>
            <a:ext cx="0" cy="133985"/>
          </a:xfrm>
          <a:custGeom>
            <a:avLst/>
            <a:gdLst/>
            <a:ahLst/>
            <a:cxnLst/>
            <a:rect l="l" t="t" r="r" b="b"/>
            <a:pathLst>
              <a:path w="0" h="133984">
                <a:moveTo>
                  <a:pt x="0" y="133945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12158974" y="6782531"/>
            <a:ext cx="0" cy="142240"/>
          </a:xfrm>
          <a:custGeom>
            <a:avLst/>
            <a:gdLst/>
            <a:ahLst/>
            <a:cxnLst/>
            <a:rect l="l" t="t" r="r" b="b"/>
            <a:pathLst>
              <a:path w="0" h="142240">
                <a:moveTo>
                  <a:pt x="0" y="14206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6975795" y="6924595"/>
            <a:ext cx="0" cy="126364"/>
          </a:xfrm>
          <a:custGeom>
            <a:avLst/>
            <a:gdLst/>
            <a:ahLst/>
            <a:cxnLst/>
            <a:rect l="l" t="t" r="r" b="b"/>
            <a:pathLst>
              <a:path w="0" h="126365">
                <a:moveTo>
                  <a:pt x="0" y="12582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18360132" y="6924595"/>
            <a:ext cx="0" cy="48895"/>
          </a:xfrm>
          <a:custGeom>
            <a:avLst/>
            <a:gdLst/>
            <a:ahLst/>
            <a:cxnLst/>
            <a:rect l="l" t="t" r="r" b="b"/>
            <a:pathLst>
              <a:path w="0" h="48895">
                <a:moveTo>
                  <a:pt x="0" y="48707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2380693" y="6973303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18360132" y="6973303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40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14434218" y="7013892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-12167" y="18265"/>
                </a:moveTo>
                <a:lnTo>
                  <a:pt x="12167" y="18265"/>
                </a:lnTo>
              </a:path>
            </a:pathLst>
          </a:custGeom>
          <a:ln w="365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18360132" y="7013892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-12167" y="18265"/>
                </a:moveTo>
                <a:lnTo>
                  <a:pt x="12167" y="18265"/>
                </a:lnTo>
              </a:path>
            </a:pathLst>
          </a:custGeom>
          <a:ln w="3653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19913463" y="7050423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 h="0">
                <a:moveTo>
                  <a:pt x="0" y="0"/>
                </a:moveTo>
                <a:lnTo>
                  <a:pt x="170339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2364470" y="7064630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2380693" y="7078836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6975795" y="7048394"/>
            <a:ext cx="0" cy="128270"/>
          </a:xfrm>
          <a:custGeom>
            <a:avLst/>
            <a:gdLst/>
            <a:ahLst/>
            <a:cxnLst/>
            <a:rect l="l" t="t" r="r" b="b"/>
            <a:pathLst>
              <a:path w="0" h="128270">
                <a:moveTo>
                  <a:pt x="0" y="12785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14434219" y="7048394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4">
                <a:moveTo>
                  <a:pt x="0" y="9538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16664851" y="7111307"/>
            <a:ext cx="0" cy="65405"/>
          </a:xfrm>
          <a:custGeom>
            <a:avLst/>
            <a:gdLst/>
            <a:ahLst/>
            <a:cxnLst/>
            <a:rect l="l" t="t" r="r" b="b"/>
            <a:pathLst>
              <a:path w="0" h="65404">
                <a:moveTo>
                  <a:pt x="0" y="6494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14434218" y="7143779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16664851" y="7176251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091111" y="725337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16648628" y="7267578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091111" y="7281784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8111" y="14206"/>
                </a:moveTo>
                <a:lnTo>
                  <a:pt x="8111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16664851" y="7281784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3354060" y="7310197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5">
                <a:moveTo>
                  <a:pt x="0" y="17047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091111" y="7310197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12925500" y="7342668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 h="0">
                <a:moveTo>
                  <a:pt x="0" y="0"/>
                </a:moveTo>
                <a:lnTo>
                  <a:pt x="174394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091111" y="7342668"/>
            <a:ext cx="0" cy="69215"/>
          </a:xfrm>
          <a:custGeom>
            <a:avLst/>
            <a:gdLst/>
            <a:ahLst/>
            <a:cxnLst/>
            <a:rect l="l" t="t" r="r" b="b"/>
            <a:pathLst>
              <a:path w="0" h="69215">
                <a:moveTo>
                  <a:pt x="0" y="69002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091111" y="7411670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09">
                <a:moveTo>
                  <a:pt x="0" y="1623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14795175" y="740355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11810183" y="742790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14795175" y="742587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11793961" y="746849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14795175" y="745226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3329725" y="747052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68" y="0"/>
                </a:lnTo>
                <a:lnTo>
                  <a:pt x="48668" y="48707"/>
                </a:lnTo>
                <a:lnTo>
                  <a:pt x="0" y="4870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11810183" y="7480673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19296997" y="7480673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3337836" y="7509086"/>
            <a:ext cx="33020" cy="48895"/>
          </a:xfrm>
          <a:custGeom>
            <a:avLst/>
            <a:gdLst/>
            <a:ahLst/>
            <a:cxnLst/>
            <a:rect l="l" t="t" r="r" b="b"/>
            <a:pathLst>
              <a:path w="33020" h="48895">
                <a:moveTo>
                  <a:pt x="0" y="48707"/>
                </a:moveTo>
                <a:lnTo>
                  <a:pt x="32445" y="48707"/>
                </a:lnTo>
                <a:lnTo>
                  <a:pt x="32445" y="0"/>
                </a:lnTo>
                <a:lnTo>
                  <a:pt x="0" y="0"/>
                </a:lnTo>
                <a:lnTo>
                  <a:pt x="0" y="487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13797474" y="7509086"/>
            <a:ext cx="0" cy="93980"/>
          </a:xfrm>
          <a:custGeom>
            <a:avLst/>
            <a:gdLst/>
            <a:ahLst/>
            <a:cxnLst/>
            <a:rect l="l" t="t" r="r" b="b"/>
            <a:pathLst>
              <a:path w="0" h="93979">
                <a:moveTo>
                  <a:pt x="0" y="93356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14811398" y="7478645"/>
            <a:ext cx="0" cy="123825"/>
          </a:xfrm>
          <a:custGeom>
            <a:avLst/>
            <a:gdLst/>
            <a:ahLst/>
            <a:cxnLst/>
            <a:rect l="l" t="t" r="r" b="b"/>
            <a:pathLst>
              <a:path w="0" h="123825">
                <a:moveTo>
                  <a:pt x="0" y="12379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11116660" y="7557793"/>
            <a:ext cx="0" cy="101600"/>
          </a:xfrm>
          <a:custGeom>
            <a:avLst/>
            <a:gdLst/>
            <a:ahLst/>
            <a:cxnLst/>
            <a:rect l="l" t="t" r="r" b="b"/>
            <a:pathLst>
              <a:path w="0" h="101600">
                <a:moveTo>
                  <a:pt x="0" y="10147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19296997" y="7557793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4">
                <a:moveTo>
                  <a:pt x="-12167" y="22324"/>
                </a:moveTo>
                <a:lnTo>
                  <a:pt x="12167" y="22324"/>
                </a:lnTo>
              </a:path>
            </a:pathLst>
          </a:custGeom>
          <a:ln w="446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16247115" y="7602442"/>
            <a:ext cx="0" cy="57150"/>
          </a:xfrm>
          <a:custGeom>
            <a:avLst/>
            <a:gdLst/>
            <a:ahLst/>
            <a:cxnLst/>
            <a:rect l="l" t="t" r="r" b="b"/>
            <a:pathLst>
              <a:path w="0" h="57150">
                <a:moveTo>
                  <a:pt x="0" y="5682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11116660" y="7659268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16247115" y="7659268"/>
            <a:ext cx="0" cy="126364"/>
          </a:xfrm>
          <a:custGeom>
            <a:avLst/>
            <a:gdLst/>
            <a:ahLst/>
            <a:cxnLst/>
            <a:rect l="l" t="t" r="r" b="b"/>
            <a:pathLst>
              <a:path w="0" h="126365">
                <a:moveTo>
                  <a:pt x="0" y="125827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19207771" y="7724211"/>
            <a:ext cx="24765" cy="33020"/>
          </a:xfrm>
          <a:custGeom>
            <a:avLst/>
            <a:gdLst/>
            <a:ahLst/>
            <a:cxnLst/>
            <a:rect l="l" t="t" r="r" b="b"/>
            <a:pathLst>
              <a:path w="24765" h="33020">
                <a:moveTo>
                  <a:pt x="0" y="32471"/>
                </a:moveTo>
                <a:lnTo>
                  <a:pt x="24334" y="32471"/>
                </a:lnTo>
                <a:lnTo>
                  <a:pt x="24334" y="0"/>
                </a:lnTo>
                <a:lnTo>
                  <a:pt x="0" y="0"/>
                </a:lnTo>
                <a:lnTo>
                  <a:pt x="0" y="32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12146806" y="7756683"/>
            <a:ext cx="24765" cy="28575"/>
          </a:xfrm>
          <a:custGeom>
            <a:avLst/>
            <a:gdLst/>
            <a:ahLst/>
            <a:cxnLst/>
            <a:rect l="l" t="t" r="r" b="b"/>
            <a:pathLst>
              <a:path w="24765" h="28575">
                <a:moveTo>
                  <a:pt x="0" y="28412"/>
                </a:moveTo>
                <a:lnTo>
                  <a:pt x="24334" y="28412"/>
                </a:lnTo>
                <a:lnTo>
                  <a:pt x="24334" y="0"/>
                </a:lnTo>
                <a:lnTo>
                  <a:pt x="0" y="0"/>
                </a:lnTo>
                <a:lnTo>
                  <a:pt x="0" y="2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19203716" y="775465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3045827" y="7785096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20294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12142751" y="777900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12438816" y="779524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19203716" y="7779007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3045827" y="7805391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-8111" y="14206"/>
                </a:moveTo>
                <a:lnTo>
                  <a:pt x="8111" y="14206"/>
                </a:lnTo>
              </a:path>
            </a:pathLst>
          </a:custGeom>
          <a:ln w="284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18785978" y="7819597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19203716" y="780336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3045827" y="7833804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5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12158974" y="7803361"/>
            <a:ext cx="0" cy="103505"/>
          </a:xfrm>
          <a:custGeom>
            <a:avLst/>
            <a:gdLst/>
            <a:ahLst/>
            <a:cxnLst/>
            <a:rect l="l" t="t" r="r" b="b"/>
            <a:pathLst>
              <a:path w="0" h="103504">
                <a:moveTo>
                  <a:pt x="0" y="10350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12455039" y="7803361"/>
            <a:ext cx="0" cy="144145"/>
          </a:xfrm>
          <a:custGeom>
            <a:avLst/>
            <a:gdLst/>
            <a:ahLst/>
            <a:cxnLst/>
            <a:rect l="l" t="t" r="r" b="b"/>
            <a:pathLst>
              <a:path w="0" h="144145">
                <a:moveTo>
                  <a:pt x="0" y="14409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18802202" y="7833804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5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19219938" y="7833804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5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519128" y="7866275"/>
            <a:ext cx="0" cy="199390"/>
          </a:xfrm>
          <a:custGeom>
            <a:avLst/>
            <a:gdLst/>
            <a:ahLst/>
            <a:cxnLst/>
            <a:rect l="l" t="t" r="r" b="b"/>
            <a:pathLst>
              <a:path w="0" h="199390">
                <a:moveTo>
                  <a:pt x="0" y="198889"/>
                </a:moveTo>
                <a:lnTo>
                  <a:pt x="0" y="0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3045827" y="7947454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0" y="24353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7215081" y="7971808"/>
            <a:ext cx="130175" cy="0"/>
          </a:xfrm>
          <a:custGeom>
            <a:avLst/>
            <a:gdLst/>
            <a:ahLst/>
            <a:cxnLst/>
            <a:rect l="l" t="t" r="r" b="b"/>
            <a:pathLst>
              <a:path w="130175" h="0">
                <a:moveTo>
                  <a:pt x="0" y="0"/>
                </a:moveTo>
                <a:lnTo>
                  <a:pt x="129782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12430705" y="795963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668" y="0"/>
                </a:lnTo>
              </a:path>
            </a:pathLst>
          </a:custGeom>
          <a:ln w="487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19203716" y="7959631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3033659" y="7971808"/>
            <a:ext cx="24765" cy="33020"/>
          </a:xfrm>
          <a:custGeom>
            <a:avLst/>
            <a:gdLst/>
            <a:ahLst/>
            <a:cxnLst/>
            <a:rect l="l" t="t" r="r" b="b"/>
            <a:pathLst>
              <a:path w="24764" h="33020">
                <a:moveTo>
                  <a:pt x="0" y="32471"/>
                </a:moveTo>
                <a:lnTo>
                  <a:pt x="24334" y="32471"/>
                </a:lnTo>
                <a:lnTo>
                  <a:pt x="24334" y="0"/>
                </a:lnTo>
                <a:lnTo>
                  <a:pt x="0" y="0"/>
                </a:lnTo>
                <a:lnTo>
                  <a:pt x="0" y="32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16664851" y="7971808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3029604" y="79961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16149778" y="799616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16149778" y="801036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3045827" y="8010369"/>
            <a:ext cx="0" cy="111760"/>
          </a:xfrm>
          <a:custGeom>
            <a:avLst/>
            <a:gdLst/>
            <a:ahLst/>
            <a:cxnLst/>
            <a:rect l="l" t="t" r="r" b="b"/>
            <a:pathLst>
              <a:path w="0" h="111759">
                <a:moveTo>
                  <a:pt x="0" y="111621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16166000" y="8032692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18802202" y="8032692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19799903" y="8032692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-12167" y="16235"/>
                </a:moveTo>
                <a:lnTo>
                  <a:pt x="12167" y="16235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373123" y="8093577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 h="0">
                <a:moveTo>
                  <a:pt x="0" y="0"/>
                </a:moveTo>
                <a:lnTo>
                  <a:pt x="14600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8448013" y="8093577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 h="0">
                <a:moveTo>
                  <a:pt x="0" y="0"/>
                </a:moveTo>
                <a:lnTo>
                  <a:pt x="117615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16149778" y="806313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19775569" y="8067194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 h="0">
                <a:moveTo>
                  <a:pt x="0" y="0"/>
                </a:moveTo>
                <a:lnTo>
                  <a:pt x="48668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10244685" y="809357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16153834" y="8093577"/>
            <a:ext cx="24765" cy="28575"/>
          </a:xfrm>
          <a:custGeom>
            <a:avLst/>
            <a:gdLst/>
            <a:ahLst/>
            <a:cxnLst/>
            <a:rect l="l" t="t" r="r" b="b"/>
            <a:pathLst>
              <a:path w="24765" h="28575">
                <a:moveTo>
                  <a:pt x="0" y="28412"/>
                </a:moveTo>
                <a:lnTo>
                  <a:pt x="24334" y="28412"/>
                </a:lnTo>
                <a:lnTo>
                  <a:pt x="24334" y="0"/>
                </a:lnTo>
                <a:lnTo>
                  <a:pt x="0" y="0"/>
                </a:lnTo>
                <a:lnTo>
                  <a:pt x="0" y="2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16664851" y="8093577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18802202" y="8063135"/>
            <a:ext cx="0" cy="177165"/>
          </a:xfrm>
          <a:custGeom>
            <a:avLst/>
            <a:gdLst/>
            <a:ahLst/>
            <a:cxnLst/>
            <a:rect l="l" t="t" r="r" b="b"/>
            <a:pathLst>
              <a:path w="0" h="177165">
                <a:moveTo>
                  <a:pt x="0" y="17656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19771514" y="809256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26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255508" y="813416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 h="0">
                <a:moveTo>
                  <a:pt x="0" y="0"/>
                </a:moveTo>
                <a:lnTo>
                  <a:pt x="24334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10244685" y="8121990"/>
            <a:ext cx="0" cy="24765"/>
          </a:xfrm>
          <a:custGeom>
            <a:avLst/>
            <a:gdLst/>
            <a:ahLst/>
            <a:cxnLst/>
            <a:rect l="l" t="t" r="r" b="b"/>
            <a:pathLst>
              <a:path w="0" h="24765">
                <a:moveTo>
                  <a:pt x="-8111" y="12176"/>
                </a:moveTo>
                <a:lnTo>
                  <a:pt x="8111" y="12176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19771514" y="811488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182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267675" y="8146343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40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19771514" y="813416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0" y="0"/>
                </a:moveTo>
                <a:lnTo>
                  <a:pt x="56779" y="0"/>
                </a:lnTo>
              </a:path>
            </a:pathLst>
          </a:custGeom>
          <a:ln w="2029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19771514" y="817272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 h="0">
                <a:moveTo>
                  <a:pt x="28389" y="-28412"/>
                </a:moveTo>
                <a:lnTo>
                  <a:pt x="28389" y="28412"/>
                </a:lnTo>
              </a:path>
            </a:pathLst>
          </a:custGeom>
          <a:ln w="5677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267675" y="8186933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10244685" y="8146343"/>
            <a:ext cx="0" cy="174625"/>
          </a:xfrm>
          <a:custGeom>
            <a:avLst/>
            <a:gdLst/>
            <a:ahLst/>
            <a:cxnLst/>
            <a:rect l="l" t="t" r="r" b="b"/>
            <a:pathLst>
              <a:path w="0" h="174625">
                <a:moveTo>
                  <a:pt x="0" y="17453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18542638" y="8186933"/>
            <a:ext cx="0" cy="113664"/>
          </a:xfrm>
          <a:custGeom>
            <a:avLst/>
            <a:gdLst/>
            <a:ahLst/>
            <a:cxnLst/>
            <a:rect l="l" t="t" r="r" b="b"/>
            <a:pathLst>
              <a:path w="0" h="113665">
                <a:moveTo>
                  <a:pt x="0" y="11365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19775569" y="8205199"/>
            <a:ext cx="48895" cy="0"/>
          </a:xfrm>
          <a:custGeom>
            <a:avLst/>
            <a:gdLst/>
            <a:ahLst/>
            <a:cxnLst/>
            <a:rect l="l" t="t" r="r" b="b"/>
            <a:pathLst>
              <a:path w="48894" h="0">
                <a:moveTo>
                  <a:pt x="0" y="0"/>
                </a:moveTo>
                <a:lnTo>
                  <a:pt x="48668" y="0"/>
                </a:lnTo>
              </a:path>
            </a:pathLst>
          </a:custGeom>
          <a:ln w="487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251453" y="823158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 h="0">
                <a:moveTo>
                  <a:pt x="0" y="0"/>
                </a:moveTo>
                <a:lnTo>
                  <a:pt x="32445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14121930" y="8223464"/>
            <a:ext cx="0" cy="16510"/>
          </a:xfrm>
          <a:custGeom>
            <a:avLst/>
            <a:gdLst/>
            <a:ahLst/>
            <a:cxnLst/>
            <a:rect l="l" t="t" r="r" b="b"/>
            <a:pathLst>
              <a:path w="0" h="16509">
                <a:moveTo>
                  <a:pt x="0" y="16235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16247115" y="8223464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4">
                <a:moveTo>
                  <a:pt x="0" y="44648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16652684" y="8231582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 h="0">
                <a:moveTo>
                  <a:pt x="0" y="0"/>
                </a:moveTo>
                <a:lnTo>
                  <a:pt x="24334" y="0"/>
                </a:lnTo>
              </a:path>
            </a:pathLst>
          </a:custGeom>
          <a:ln w="243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16664851" y="8239700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267675" y="8237671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4">
                <a:moveTo>
                  <a:pt x="0" y="9538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14121930" y="8239700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16247115" y="8268113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16664851" y="8268113"/>
            <a:ext cx="0" cy="33020"/>
          </a:xfrm>
          <a:custGeom>
            <a:avLst/>
            <a:gdLst/>
            <a:ahLst/>
            <a:cxnLst/>
            <a:rect l="l" t="t" r="r" b="b"/>
            <a:pathLst>
              <a:path w="0" h="33020">
                <a:moveTo>
                  <a:pt x="0" y="32471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14024593" y="8300584"/>
            <a:ext cx="0" cy="20320"/>
          </a:xfrm>
          <a:custGeom>
            <a:avLst/>
            <a:gdLst/>
            <a:ahLst/>
            <a:cxnLst/>
            <a:rect l="l" t="t" r="r" b="b"/>
            <a:pathLst>
              <a:path w="0" h="20320">
                <a:moveTo>
                  <a:pt x="0" y="20294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14101652" y="829043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16230891" y="829449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16648628" y="8294496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17820724" y="8300584"/>
            <a:ext cx="0" cy="207010"/>
          </a:xfrm>
          <a:custGeom>
            <a:avLst/>
            <a:gdLst/>
            <a:ahLst/>
            <a:cxnLst/>
            <a:rect l="l" t="t" r="r" b="b"/>
            <a:pathLst>
              <a:path w="0" h="207009">
                <a:moveTo>
                  <a:pt x="0" y="207007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10236574" y="8326967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 h="0">
                <a:moveTo>
                  <a:pt x="0" y="0"/>
                </a:moveTo>
                <a:lnTo>
                  <a:pt x="16222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14012426" y="8314790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0" y="0"/>
                </a:moveTo>
                <a:lnTo>
                  <a:pt x="24333" y="0"/>
                </a:lnTo>
                <a:lnTo>
                  <a:pt x="24333" y="24354"/>
                </a:lnTo>
                <a:lnTo>
                  <a:pt x="0" y="243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14101652" y="8306672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16230891" y="8310732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16652684" y="8314790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5" h="24765">
                <a:moveTo>
                  <a:pt x="0" y="0"/>
                </a:moveTo>
                <a:lnTo>
                  <a:pt x="24333" y="0"/>
                </a:lnTo>
                <a:lnTo>
                  <a:pt x="24333" y="24354"/>
                </a:lnTo>
                <a:lnTo>
                  <a:pt x="0" y="243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14012426" y="8333056"/>
            <a:ext cx="24765" cy="33020"/>
          </a:xfrm>
          <a:custGeom>
            <a:avLst/>
            <a:gdLst/>
            <a:ahLst/>
            <a:cxnLst/>
            <a:rect l="l" t="t" r="r" b="b"/>
            <a:pathLst>
              <a:path w="24765" h="33020">
                <a:moveTo>
                  <a:pt x="0" y="32471"/>
                </a:moveTo>
                <a:lnTo>
                  <a:pt x="24334" y="32471"/>
                </a:lnTo>
                <a:lnTo>
                  <a:pt x="24334" y="0"/>
                </a:lnTo>
                <a:lnTo>
                  <a:pt x="0" y="0"/>
                </a:lnTo>
                <a:lnTo>
                  <a:pt x="0" y="32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14101652" y="8328997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16247115" y="8333056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59">
                <a:moveTo>
                  <a:pt x="0" y="60884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19086101" y="8365528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837" y="0"/>
                </a:lnTo>
              </a:path>
            </a:pathLst>
          </a:custGeom>
          <a:ln w="324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11250498" y="8365528"/>
            <a:ext cx="0" cy="28575"/>
          </a:xfrm>
          <a:custGeom>
            <a:avLst/>
            <a:gdLst/>
            <a:ahLst/>
            <a:cxnLst/>
            <a:rect l="l" t="t" r="r" b="b"/>
            <a:pathLst>
              <a:path w="0" h="28575">
                <a:moveTo>
                  <a:pt x="0" y="28412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14008371" y="8363498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14101652" y="8359439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0"/>
                </a:moveTo>
                <a:lnTo>
                  <a:pt x="40556" y="0"/>
                </a:lnTo>
                <a:lnTo>
                  <a:pt x="40556" y="40589"/>
                </a:lnTo>
                <a:lnTo>
                  <a:pt x="0" y="40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11250498" y="8393941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40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14008371" y="8393941"/>
            <a:ext cx="33020" cy="40640"/>
          </a:xfrm>
          <a:custGeom>
            <a:avLst/>
            <a:gdLst/>
            <a:ahLst/>
            <a:cxnLst/>
            <a:rect l="l" t="t" r="r" b="b"/>
            <a:pathLst>
              <a:path w="33019" h="40640">
                <a:moveTo>
                  <a:pt x="0" y="40589"/>
                </a:moveTo>
                <a:lnTo>
                  <a:pt x="32445" y="40589"/>
                </a:lnTo>
                <a:lnTo>
                  <a:pt x="32445" y="0"/>
                </a:lnTo>
                <a:lnTo>
                  <a:pt x="0" y="0"/>
                </a:lnTo>
                <a:lnTo>
                  <a:pt x="0" y="40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18360132" y="8393941"/>
            <a:ext cx="0" cy="40640"/>
          </a:xfrm>
          <a:custGeom>
            <a:avLst/>
            <a:gdLst/>
            <a:ahLst/>
            <a:cxnLst/>
            <a:rect l="l" t="t" r="r" b="b"/>
            <a:pathLst>
              <a:path w="0" h="40640">
                <a:moveTo>
                  <a:pt x="0" y="4058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18688642" y="8434530"/>
            <a:ext cx="113664" cy="0"/>
          </a:xfrm>
          <a:custGeom>
            <a:avLst/>
            <a:gdLst/>
            <a:ahLst/>
            <a:cxnLst/>
            <a:rect l="l" t="t" r="r" b="b"/>
            <a:pathLst>
              <a:path w="113665" h="0">
                <a:moveTo>
                  <a:pt x="0" y="0"/>
                </a:moveTo>
                <a:lnTo>
                  <a:pt x="113559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19296997" y="8434530"/>
            <a:ext cx="340995" cy="0"/>
          </a:xfrm>
          <a:custGeom>
            <a:avLst/>
            <a:gdLst/>
            <a:ahLst/>
            <a:cxnLst/>
            <a:rect l="l" t="t" r="r" b="b"/>
            <a:pathLst>
              <a:path w="340994" h="0">
                <a:moveTo>
                  <a:pt x="0" y="0"/>
                </a:moveTo>
                <a:lnTo>
                  <a:pt x="340678" y="0"/>
                </a:lnTo>
              </a:path>
            </a:pathLst>
          </a:custGeom>
          <a:ln w="162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9364599" y="8434530"/>
            <a:ext cx="0" cy="138430"/>
          </a:xfrm>
          <a:custGeom>
            <a:avLst/>
            <a:gdLst/>
            <a:ahLst/>
            <a:cxnLst/>
            <a:rect l="l" t="t" r="r" b="b"/>
            <a:pathLst>
              <a:path w="0" h="138429">
                <a:moveTo>
                  <a:pt x="0" y="138004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16230891" y="8432500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19" h="33020">
                <a:moveTo>
                  <a:pt x="0" y="0"/>
                </a:moveTo>
                <a:lnTo>
                  <a:pt x="32445" y="0"/>
                </a:lnTo>
                <a:lnTo>
                  <a:pt x="32445" y="32471"/>
                </a:lnTo>
                <a:lnTo>
                  <a:pt x="0" y="3247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17058253" y="8333056"/>
            <a:ext cx="0" cy="174625"/>
          </a:xfrm>
          <a:custGeom>
            <a:avLst/>
            <a:gdLst/>
            <a:ahLst/>
            <a:cxnLst/>
            <a:rect l="l" t="t" r="r" b="b"/>
            <a:pathLst>
              <a:path w="0" h="174625">
                <a:moveTo>
                  <a:pt x="0" y="174535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18360132" y="8434530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73061"/>
                </a:moveTo>
                <a:lnTo>
                  <a:pt x="0" y="0"/>
                </a:lnTo>
              </a:path>
            </a:pathLst>
          </a:custGeom>
          <a:ln w="2433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6140322" y="8462943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4">
                <a:moveTo>
                  <a:pt x="0" y="44648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10946320" y="8462943"/>
            <a:ext cx="0" cy="45085"/>
          </a:xfrm>
          <a:custGeom>
            <a:avLst/>
            <a:gdLst/>
            <a:ahLst/>
            <a:cxnLst/>
            <a:rect l="l" t="t" r="r" b="b"/>
            <a:pathLst>
              <a:path w="0" h="45084">
                <a:moveTo>
                  <a:pt x="0" y="44648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11250498" y="8432501"/>
            <a:ext cx="0" cy="156845"/>
          </a:xfrm>
          <a:custGeom>
            <a:avLst/>
            <a:gdLst/>
            <a:ahLst/>
            <a:cxnLst/>
            <a:rect l="l" t="t" r="r" b="b"/>
            <a:pathLst>
              <a:path w="0" h="156845">
                <a:moveTo>
                  <a:pt x="0" y="15627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16230891" y="8462943"/>
            <a:ext cx="33020" cy="45085"/>
          </a:xfrm>
          <a:custGeom>
            <a:avLst/>
            <a:gdLst/>
            <a:ahLst/>
            <a:cxnLst/>
            <a:rect l="l" t="t" r="r" b="b"/>
            <a:pathLst>
              <a:path w="33019" h="45084">
                <a:moveTo>
                  <a:pt x="0" y="44648"/>
                </a:moveTo>
                <a:lnTo>
                  <a:pt x="32445" y="44648"/>
                </a:lnTo>
                <a:lnTo>
                  <a:pt x="32445" y="0"/>
                </a:lnTo>
                <a:lnTo>
                  <a:pt x="0" y="0"/>
                </a:lnTo>
                <a:lnTo>
                  <a:pt x="0" y="44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6140322" y="8507591"/>
            <a:ext cx="0" cy="126364"/>
          </a:xfrm>
          <a:custGeom>
            <a:avLst/>
            <a:gdLst/>
            <a:ahLst/>
            <a:cxnLst/>
            <a:rect l="l" t="t" r="r" b="b"/>
            <a:pathLst>
              <a:path w="0" h="126365">
                <a:moveTo>
                  <a:pt x="0" y="125827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10946320" y="8507591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79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6140322" y="8633419"/>
            <a:ext cx="0" cy="36830"/>
          </a:xfrm>
          <a:custGeom>
            <a:avLst/>
            <a:gdLst/>
            <a:ahLst/>
            <a:cxnLst/>
            <a:rect l="l" t="t" r="r" b="b"/>
            <a:pathLst>
              <a:path w="0" h="36829">
                <a:moveTo>
                  <a:pt x="0" y="3653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2023791" y="8820132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 h="0">
                <a:moveTo>
                  <a:pt x="0" y="0"/>
                </a:moveTo>
                <a:lnTo>
                  <a:pt x="174394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14811398" y="8669950"/>
            <a:ext cx="0" cy="272415"/>
          </a:xfrm>
          <a:custGeom>
            <a:avLst/>
            <a:gdLst/>
            <a:ahLst/>
            <a:cxnLst/>
            <a:rect l="l" t="t" r="r" b="b"/>
            <a:pathLst>
              <a:path w="0" h="272415">
                <a:moveTo>
                  <a:pt x="0" y="27195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2023791" y="8820132"/>
            <a:ext cx="0" cy="474980"/>
          </a:xfrm>
          <a:custGeom>
            <a:avLst/>
            <a:gdLst/>
            <a:ahLst/>
            <a:cxnLst/>
            <a:rect l="l" t="t" r="r" b="b"/>
            <a:pathLst>
              <a:path w="0" h="474979">
                <a:moveTo>
                  <a:pt x="0" y="474898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2632146" y="8820132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20">
                <a:moveTo>
                  <a:pt x="0" y="121768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2632146" y="8941901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77120"/>
                </a:moveTo>
                <a:lnTo>
                  <a:pt x="0" y="0"/>
                </a:lnTo>
              </a:path>
            </a:pathLst>
          </a:custGeom>
          <a:ln w="162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2198186" y="9376210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 h="0">
                <a:moveTo>
                  <a:pt x="0" y="0"/>
                </a:moveTo>
                <a:lnTo>
                  <a:pt x="182506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2632146" y="9295031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79">
                <a:moveTo>
                  <a:pt x="0" y="81179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8009997" y="9749635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 h="0">
                <a:moveTo>
                  <a:pt x="0" y="0"/>
                </a:moveTo>
                <a:lnTo>
                  <a:pt x="438015" y="0"/>
                </a:lnTo>
              </a:path>
            </a:pathLst>
          </a:custGeom>
          <a:ln w="40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13099894" y="9779559"/>
            <a:ext cx="0" cy="55880"/>
          </a:xfrm>
          <a:custGeom>
            <a:avLst/>
            <a:gdLst/>
            <a:ahLst/>
            <a:cxnLst/>
            <a:rect l="l" t="t" r="r" b="b"/>
            <a:pathLst>
              <a:path w="0" h="55879">
                <a:moveTo>
                  <a:pt x="0" y="0"/>
                </a:moveTo>
                <a:lnTo>
                  <a:pt x="0" y="55314"/>
                </a:lnTo>
              </a:path>
            </a:pathLst>
          </a:custGeom>
          <a:ln w="405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13513576" y="9779559"/>
            <a:ext cx="0" cy="55880"/>
          </a:xfrm>
          <a:custGeom>
            <a:avLst/>
            <a:gdLst/>
            <a:ahLst/>
            <a:cxnLst/>
            <a:rect l="l" t="t" r="r" b="b"/>
            <a:pathLst>
              <a:path w="0" h="55879">
                <a:moveTo>
                  <a:pt x="0" y="0"/>
                </a:moveTo>
                <a:lnTo>
                  <a:pt x="0" y="55314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4148976" y="9834873"/>
            <a:ext cx="0" cy="106045"/>
          </a:xfrm>
          <a:custGeom>
            <a:avLst/>
            <a:gdLst/>
            <a:ahLst/>
            <a:cxnLst/>
            <a:rect l="l" t="t" r="r" b="b"/>
            <a:pathLst>
              <a:path w="0" h="106045">
                <a:moveTo>
                  <a:pt x="0" y="105533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5495466" y="9834873"/>
            <a:ext cx="0" cy="154305"/>
          </a:xfrm>
          <a:custGeom>
            <a:avLst/>
            <a:gdLst/>
            <a:ahLst/>
            <a:cxnLst/>
            <a:rect l="l" t="t" r="r" b="b"/>
            <a:pathLst>
              <a:path w="0" h="154304">
                <a:moveTo>
                  <a:pt x="0" y="154240"/>
                </a:moveTo>
                <a:lnTo>
                  <a:pt x="0" y="0"/>
                </a:lnTo>
              </a:path>
            </a:pathLst>
          </a:custGeom>
          <a:ln w="40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14121930" y="9840469"/>
            <a:ext cx="0" cy="71755"/>
          </a:xfrm>
          <a:custGeom>
            <a:avLst/>
            <a:gdLst/>
            <a:ahLst/>
            <a:cxnLst/>
            <a:rect l="l" t="t" r="r" b="b"/>
            <a:pathLst>
              <a:path w="0" h="71754">
                <a:moveTo>
                  <a:pt x="0" y="0"/>
                </a:moveTo>
                <a:lnTo>
                  <a:pt x="0" y="71523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15800987" y="9749635"/>
            <a:ext cx="0" cy="118110"/>
          </a:xfrm>
          <a:custGeom>
            <a:avLst/>
            <a:gdLst/>
            <a:ahLst/>
            <a:cxnLst/>
            <a:rect l="l" t="t" r="r" b="b"/>
            <a:pathLst>
              <a:path w="0" h="118109">
                <a:moveTo>
                  <a:pt x="0" y="117710"/>
                </a:moveTo>
                <a:lnTo>
                  <a:pt x="0" y="0"/>
                </a:lnTo>
              </a:path>
            </a:pathLst>
          </a:custGeom>
          <a:ln w="3244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 txBox="1"/>
          <p:nvPr/>
        </p:nvSpPr>
        <p:spPr>
          <a:xfrm>
            <a:off x="13284579" y="0"/>
            <a:ext cx="113030" cy="234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350" spc="-200">
                <a:solidFill>
                  <a:srgbClr val="9E918C"/>
                </a:solidFill>
                <a:latin typeface="Arial"/>
                <a:cs typeface="Arial"/>
              </a:rPr>
              <a:t>-.-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16422273" y="2319173"/>
            <a:ext cx="3683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850" spc="-80">
                <a:solidFill>
                  <a:srgbClr val="0191CA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18027761" y="2420649"/>
            <a:ext cx="482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solidFill>
                  <a:srgbClr val="0191CA"/>
                </a:solidFill>
                <a:latin typeface="Arial"/>
                <a:cs typeface="Arial"/>
              </a:rPr>
              <a:t>•</a:t>
            </a:r>
            <a:endParaRPr sz="500"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19438638" y="2449060"/>
            <a:ext cx="5969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55">
                <a:solidFill>
                  <a:srgbClr val="3DA7DD"/>
                </a:solidFill>
                <a:latin typeface="Arial"/>
                <a:cs typeface="Arial"/>
              </a:rPr>
              <a:t>-</a:t>
            </a:r>
            <a:endParaRPr sz="950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8856328" y="2392235"/>
            <a:ext cx="4254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30">
                <a:solidFill>
                  <a:srgbClr val="9E918C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9243955" y="2343526"/>
            <a:ext cx="9779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-20467" sz="1425" spc="-112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sz="850" spc="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18131283" y="2398323"/>
            <a:ext cx="62865" cy="2984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750" spc="-480">
                <a:solidFill>
                  <a:srgbClr val="3DA7DD"/>
                </a:solidFill>
                <a:latin typeface="Times New Roman"/>
                <a:cs typeface="Times New Roman"/>
              </a:rPr>
              <a:t>-</a:t>
            </a:r>
            <a:r>
              <a:rPr dirty="0" sz="1750" spc="-250">
                <a:solidFill>
                  <a:srgbClr val="62B1E4"/>
                </a:solidFill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7157967" y="2207552"/>
            <a:ext cx="16446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13285" sz="3450" spc="112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sz="850" spc="-5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76" name="object 476"/>
          <p:cNvSpPr txBox="1"/>
          <p:nvPr/>
        </p:nvSpPr>
        <p:spPr>
          <a:xfrm>
            <a:off x="18093418" y="2595185"/>
            <a:ext cx="40640" cy="819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50" spc="-10">
                <a:solidFill>
                  <a:srgbClr val="3DA7DD"/>
                </a:solidFill>
                <a:latin typeface="Times New Roman"/>
                <a:cs typeface="Times New Roman"/>
              </a:rPr>
              <a:t>•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77" name="object 477"/>
          <p:cNvSpPr txBox="1"/>
          <p:nvPr/>
        </p:nvSpPr>
        <p:spPr>
          <a:xfrm>
            <a:off x="5709885" y="2499801"/>
            <a:ext cx="47180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02260" algn="l"/>
              </a:tabLst>
            </a:pPr>
            <a:r>
              <a:rPr dirty="0" u="sng" sz="700" spc="5">
                <a:solidFill>
                  <a:srgbClr val="9E918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700" spc="5">
                <a:solidFill>
                  <a:srgbClr val="9E918C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700" spc="5">
                <a:solidFill>
                  <a:srgbClr val="9E918C"/>
                </a:solidFill>
                <a:latin typeface="Times New Roman"/>
                <a:cs typeface="Times New Roman"/>
              </a:rPr>
              <a:t>     </a:t>
            </a:r>
            <a:r>
              <a:rPr dirty="0" sz="700" spc="-55">
                <a:solidFill>
                  <a:srgbClr val="9E918C"/>
                </a:solidFill>
                <a:latin typeface="Times New Roman"/>
                <a:cs typeface="Times New Roman"/>
              </a:rPr>
              <a:t> </a:t>
            </a:r>
            <a:r>
              <a:rPr dirty="0" sz="700" spc="-15">
                <a:solidFill>
                  <a:srgbClr val="9E918C"/>
                </a:solidFill>
                <a:latin typeface="Times New Roman"/>
                <a:cs typeface="Times New Roman"/>
              </a:rPr>
              <a:t>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15580025" y="2568802"/>
            <a:ext cx="11303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430">
                <a:solidFill>
                  <a:srgbClr val="0191CA"/>
                </a:solidFill>
                <a:latin typeface="Arial"/>
                <a:cs typeface="Arial"/>
              </a:rPr>
              <a:t>·</a:t>
            </a:r>
            <a:r>
              <a:rPr dirty="0" sz="2300" spc="-295">
                <a:solidFill>
                  <a:srgbClr val="62B1E4"/>
                </a:solidFill>
                <a:latin typeface="Arial"/>
                <a:cs typeface="Arial"/>
              </a:rPr>
              <a:t>I</a:t>
            </a:r>
            <a:endParaRPr sz="2300">
              <a:latin typeface="Arial"/>
              <a:cs typeface="Arial"/>
            </a:endParaRPr>
          </a:p>
        </p:txBody>
      </p:sp>
      <p:sp>
        <p:nvSpPr>
          <p:cNvPr id="479" name="object 479"/>
          <p:cNvSpPr txBox="1"/>
          <p:nvPr/>
        </p:nvSpPr>
        <p:spPr>
          <a:xfrm>
            <a:off x="10882458" y="2700716"/>
            <a:ext cx="7048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20">
                <a:solidFill>
                  <a:srgbClr val="877B75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</p:txBody>
      </p:sp>
      <p:sp>
        <p:nvSpPr>
          <p:cNvPr id="480" name="object 480"/>
          <p:cNvSpPr txBox="1"/>
          <p:nvPr/>
        </p:nvSpPr>
        <p:spPr>
          <a:xfrm>
            <a:off x="606635" y="2668245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481" name="object 481"/>
          <p:cNvSpPr txBox="1"/>
          <p:nvPr/>
        </p:nvSpPr>
        <p:spPr>
          <a:xfrm>
            <a:off x="15638817" y="2889459"/>
            <a:ext cx="59055" cy="103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00" spc="10">
                <a:solidFill>
                  <a:srgbClr val="0191CA"/>
                </a:solidFill>
                <a:latin typeface="Times New Roman"/>
                <a:cs typeface="Times New Roman"/>
              </a:rPr>
              <a:t>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82" name="object 482"/>
          <p:cNvSpPr txBox="1"/>
          <p:nvPr/>
        </p:nvSpPr>
        <p:spPr>
          <a:xfrm>
            <a:off x="16146749" y="2854960"/>
            <a:ext cx="7048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20">
                <a:solidFill>
                  <a:srgbClr val="3DA7DD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</p:txBody>
      </p:sp>
      <p:sp>
        <p:nvSpPr>
          <p:cNvPr id="483" name="object 483"/>
          <p:cNvSpPr txBox="1"/>
          <p:nvPr/>
        </p:nvSpPr>
        <p:spPr>
          <a:xfrm>
            <a:off x="1769839" y="2629688"/>
            <a:ext cx="13462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baseline="-32679" sz="1275" spc="8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550" spc="45">
                <a:solidFill>
                  <a:srgbClr val="706760"/>
                </a:solidFill>
                <a:latin typeface="Times New Roman"/>
                <a:cs typeface="Times New Roman"/>
              </a:rPr>
              <a:t>,</a:t>
            </a:r>
            <a:r>
              <a:rPr dirty="0" baseline="-49019" sz="1275" spc="2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49019" sz="1275">
              <a:latin typeface="Times New Roman"/>
              <a:cs typeface="Times New Roman"/>
            </a:endParaRPr>
          </a:p>
        </p:txBody>
      </p:sp>
      <p:sp>
        <p:nvSpPr>
          <p:cNvPr id="484" name="object 484"/>
          <p:cNvSpPr txBox="1"/>
          <p:nvPr/>
        </p:nvSpPr>
        <p:spPr>
          <a:xfrm>
            <a:off x="6804742" y="2885400"/>
            <a:ext cx="5016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-2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85" name="object 485"/>
          <p:cNvSpPr txBox="1"/>
          <p:nvPr/>
        </p:nvSpPr>
        <p:spPr>
          <a:xfrm>
            <a:off x="5482766" y="2885400"/>
            <a:ext cx="27114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57810" algn="l"/>
              </a:tabLst>
            </a:pPr>
            <a:r>
              <a:rPr dirty="0" u="heavy" sz="600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600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486" name="object 486"/>
          <p:cNvSpPr txBox="1"/>
          <p:nvPr/>
        </p:nvSpPr>
        <p:spPr>
          <a:xfrm>
            <a:off x="18411545" y="3061967"/>
            <a:ext cx="4445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0">
                <a:solidFill>
                  <a:srgbClr val="3DA7DD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487" name="object 487"/>
          <p:cNvSpPr txBox="1"/>
          <p:nvPr/>
        </p:nvSpPr>
        <p:spPr>
          <a:xfrm>
            <a:off x="9273902" y="2698690"/>
            <a:ext cx="227965" cy="46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690"/>
              </a:lnSpc>
              <a:spcBef>
                <a:spcPts val="100"/>
              </a:spcBef>
            </a:pPr>
            <a:r>
              <a:rPr dirty="0" sz="2300" spc="30">
                <a:solidFill>
                  <a:srgbClr val="706760"/>
                </a:solidFill>
                <a:latin typeface="Arial"/>
                <a:cs typeface="Arial"/>
              </a:rPr>
              <a:t>--</a:t>
            </a:r>
            <a:endParaRPr sz="2300">
              <a:latin typeface="Arial"/>
              <a:cs typeface="Arial"/>
            </a:endParaRPr>
          </a:p>
          <a:p>
            <a:pPr algn="ctr" marL="104139">
              <a:lnSpc>
                <a:spcPts val="770"/>
              </a:lnSpc>
            </a:pPr>
            <a:r>
              <a:rPr dirty="0" sz="700" spc="-20">
                <a:solidFill>
                  <a:srgbClr val="706760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88" name="object 488"/>
          <p:cNvSpPr txBox="1"/>
          <p:nvPr/>
        </p:nvSpPr>
        <p:spPr>
          <a:xfrm>
            <a:off x="15276078" y="2997022"/>
            <a:ext cx="6540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-25">
                <a:solidFill>
                  <a:srgbClr val="0191CA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9" name="object 489"/>
          <p:cNvSpPr txBox="1"/>
          <p:nvPr/>
        </p:nvSpPr>
        <p:spPr>
          <a:xfrm>
            <a:off x="19663573" y="3128939"/>
            <a:ext cx="6032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solidFill>
                  <a:srgbClr val="21A1DB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90" name="object 490"/>
          <p:cNvSpPr txBox="1"/>
          <p:nvPr/>
        </p:nvSpPr>
        <p:spPr>
          <a:xfrm>
            <a:off x="11461084" y="3037610"/>
            <a:ext cx="5969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55">
                <a:solidFill>
                  <a:srgbClr val="706760"/>
                </a:solidFill>
                <a:latin typeface="Arial"/>
                <a:cs typeface="Arial"/>
              </a:rPr>
              <a:t>-</a:t>
            </a:r>
            <a:endParaRPr sz="950">
              <a:latin typeface="Arial"/>
              <a:cs typeface="Arial"/>
            </a:endParaRPr>
          </a:p>
        </p:txBody>
      </p:sp>
      <p:sp>
        <p:nvSpPr>
          <p:cNvPr id="491" name="object 491"/>
          <p:cNvSpPr txBox="1"/>
          <p:nvPr/>
        </p:nvSpPr>
        <p:spPr>
          <a:xfrm>
            <a:off x="11420908" y="3108643"/>
            <a:ext cx="8572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5" b="1" i="1">
                <a:solidFill>
                  <a:srgbClr val="877B75"/>
                </a:solidFill>
                <a:latin typeface="TimesNewRomanPS-BoldItalicMT"/>
                <a:cs typeface="TimesNewRomanPS-BoldItalicMT"/>
              </a:rPr>
              <a:t>1</a:t>
            </a:r>
            <a:endParaRPr sz="1150">
              <a:latin typeface="TimesNewRomanPS-BoldItalicMT"/>
              <a:cs typeface="TimesNewRomanPS-BoldItalicMT"/>
            </a:endParaRPr>
          </a:p>
        </p:txBody>
      </p:sp>
      <p:sp>
        <p:nvSpPr>
          <p:cNvPr id="492" name="object 492"/>
          <p:cNvSpPr txBox="1"/>
          <p:nvPr/>
        </p:nvSpPr>
        <p:spPr>
          <a:xfrm>
            <a:off x="15187072" y="3204030"/>
            <a:ext cx="22796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-150" b="1">
                <a:solidFill>
                  <a:srgbClr val="62B1E4"/>
                </a:solidFill>
                <a:latin typeface="Arial"/>
                <a:cs typeface="Arial"/>
              </a:rPr>
              <a:t>1 </a:t>
            </a:r>
            <a:r>
              <a:rPr dirty="0" sz="650" spc="-80">
                <a:solidFill>
                  <a:srgbClr val="0191CA"/>
                </a:solidFill>
                <a:latin typeface="Arial"/>
                <a:cs typeface="Arial"/>
              </a:rPr>
              <a:t>'</a:t>
            </a:r>
            <a:r>
              <a:rPr dirty="0" sz="650" spc="-25">
                <a:solidFill>
                  <a:srgbClr val="0191CA"/>
                </a:solidFill>
                <a:latin typeface="Arial"/>
                <a:cs typeface="Arial"/>
              </a:rPr>
              <a:t> </a:t>
            </a:r>
            <a:r>
              <a:rPr dirty="0" sz="650" spc="-140">
                <a:solidFill>
                  <a:srgbClr val="62B1E4"/>
                </a:solidFill>
                <a:latin typeface="Arial"/>
                <a:cs typeface="Arial"/>
              </a:rPr>
              <a:t>•</a:t>
            </a:r>
            <a:endParaRPr sz="650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>
            <a:off x="18153739" y="3195911"/>
            <a:ext cx="102235" cy="1498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600" spc="5">
                <a:solidFill>
                  <a:srgbClr val="62B1E4"/>
                </a:solidFill>
                <a:latin typeface="Times New Roman"/>
                <a:cs typeface="Times New Roman"/>
              </a:rPr>
              <a:t>'</a:t>
            </a:r>
            <a:r>
              <a:rPr dirty="0" sz="600" spc="-20">
                <a:solidFill>
                  <a:srgbClr val="62B1E4"/>
                </a:solidFill>
                <a:latin typeface="Times New Roman"/>
                <a:cs typeface="Times New Roman"/>
              </a:rPr>
              <a:t> </a:t>
            </a:r>
            <a:r>
              <a:rPr dirty="0" sz="800" spc="20">
                <a:solidFill>
                  <a:srgbClr val="0191CA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94" name="object 494"/>
          <p:cNvSpPr txBox="1"/>
          <p:nvPr/>
        </p:nvSpPr>
        <p:spPr>
          <a:xfrm>
            <a:off x="10390158" y="3116764"/>
            <a:ext cx="55880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0979" algn="l"/>
              </a:tabLst>
            </a:pPr>
            <a:r>
              <a:rPr dirty="0" u="heavy" sz="1000" spc="-5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-5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000" spc="-5">
                <a:solidFill>
                  <a:srgbClr val="706760"/>
                </a:solidFill>
                <a:latin typeface="Times New Roman"/>
                <a:cs typeface="Times New Roman"/>
              </a:rPr>
              <a:t>  </a:t>
            </a:r>
            <a:r>
              <a:rPr dirty="0" sz="1000" spc="-65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u="heavy" sz="1000" spc="-5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000" spc="65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000" spc="20">
                <a:solidFill>
                  <a:srgbClr val="706760"/>
                </a:solidFill>
                <a:latin typeface="Times New Roman"/>
                <a:cs typeface="Times New Roman"/>
              </a:rPr>
              <a:t>• </a:t>
            </a:r>
            <a:r>
              <a:rPr dirty="0" baseline="22222" sz="1125" spc="-7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22222" sz="1125" spc="-44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baseline="3703" sz="1125" spc="-38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3703" sz="1125">
              <a:latin typeface="Times New Roman"/>
              <a:cs typeface="Times New Roman"/>
            </a:endParaRPr>
          </a:p>
        </p:txBody>
      </p:sp>
      <p:sp>
        <p:nvSpPr>
          <p:cNvPr id="495" name="object 495"/>
          <p:cNvSpPr txBox="1"/>
          <p:nvPr/>
        </p:nvSpPr>
        <p:spPr>
          <a:xfrm>
            <a:off x="7674749" y="3153293"/>
            <a:ext cx="53975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20">
                <a:solidFill>
                  <a:srgbClr val="877B75"/>
                </a:solidFill>
                <a:latin typeface="Arial"/>
                <a:cs typeface="Arial"/>
              </a:rPr>
              <a:t>'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6" name="object 496"/>
          <p:cNvSpPr txBox="1"/>
          <p:nvPr/>
        </p:nvSpPr>
        <p:spPr>
          <a:xfrm>
            <a:off x="8273084" y="2848869"/>
            <a:ext cx="272415" cy="4959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815">
              <a:lnSpc>
                <a:spcPts val="2595"/>
              </a:lnSpc>
              <a:spcBef>
                <a:spcPts val="100"/>
              </a:spcBef>
            </a:pPr>
            <a:r>
              <a:rPr dirty="0" sz="2300" spc="-7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1095"/>
              </a:lnSpc>
              <a:tabLst>
                <a:tab pos="211454" algn="l"/>
              </a:tabLst>
            </a:pPr>
            <a:r>
              <a:rPr dirty="0" u="sng" sz="1050" spc="5">
                <a:solidFill>
                  <a:srgbClr val="877B7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050" spc="5">
                <a:solidFill>
                  <a:srgbClr val="877B7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7" name="object 497"/>
          <p:cNvSpPr txBox="1"/>
          <p:nvPr/>
        </p:nvSpPr>
        <p:spPr>
          <a:xfrm>
            <a:off x="14661331" y="3195914"/>
            <a:ext cx="8699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30">
                <a:solidFill>
                  <a:srgbClr val="0191CA"/>
                </a:solidFill>
                <a:latin typeface="Arial"/>
                <a:cs typeface="Arial"/>
              </a:rPr>
              <a:t>-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8" name="object 498"/>
          <p:cNvSpPr txBox="1"/>
          <p:nvPr/>
        </p:nvSpPr>
        <p:spPr>
          <a:xfrm>
            <a:off x="13971336" y="3195914"/>
            <a:ext cx="21018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6850" algn="l"/>
              </a:tabLst>
            </a:pPr>
            <a:r>
              <a:rPr dirty="0" u="sng" sz="1350">
                <a:solidFill>
                  <a:srgbClr val="0191CA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350">
                <a:solidFill>
                  <a:srgbClr val="0191CA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9" name="object 499"/>
          <p:cNvSpPr txBox="1"/>
          <p:nvPr/>
        </p:nvSpPr>
        <p:spPr>
          <a:xfrm>
            <a:off x="597088" y="3183734"/>
            <a:ext cx="81915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14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00" name="object 500"/>
          <p:cNvSpPr txBox="1"/>
          <p:nvPr/>
        </p:nvSpPr>
        <p:spPr>
          <a:xfrm>
            <a:off x="1968714" y="2968607"/>
            <a:ext cx="133350" cy="3981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73025">
              <a:lnSpc>
                <a:spcPts val="950"/>
              </a:lnSpc>
              <a:spcBef>
                <a:spcPts val="95"/>
              </a:spcBef>
            </a:pPr>
            <a:r>
              <a:rPr dirty="0" sz="850" spc="-3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  <a:p>
            <a:pPr algn="ctr" marR="39370">
              <a:lnSpc>
                <a:spcPts val="590"/>
              </a:lnSpc>
            </a:pPr>
            <a:r>
              <a:rPr dirty="0" sz="550" spc="3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  <a:p>
            <a:pPr algn="ctr" marR="36830">
              <a:lnSpc>
                <a:spcPct val="100000"/>
              </a:lnSpc>
              <a:spcBef>
                <a:spcPts val="200"/>
              </a:spcBef>
            </a:pPr>
            <a:r>
              <a:rPr dirty="0" sz="1000" spc="-6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1" name="object 501"/>
          <p:cNvSpPr txBox="1"/>
          <p:nvPr/>
        </p:nvSpPr>
        <p:spPr>
          <a:xfrm>
            <a:off x="15375835" y="3252738"/>
            <a:ext cx="7112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-29914" sz="975" spc="-547" b="1">
                <a:solidFill>
                  <a:srgbClr val="62B1E4"/>
                </a:solidFill>
                <a:latin typeface="Arial"/>
                <a:cs typeface="Arial"/>
              </a:rPr>
              <a:t>1</a:t>
            </a:r>
            <a:r>
              <a:rPr dirty="0" sz="950" spc="20">
                <a:solidFill>
                  <a:srgbClr val="21A1DB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</p:txBody>
      </p:sp>
      <p:sp>
        <p:nvSpPr>
          <p:cNvPr id="502" name="object 502"/>
          <p:cNvSpPr txBox="1"/>
          <p:nvPr/>
        </p:nvSpPr>
        <p:spPr>
          <a:xfrm>
            <a:off x="19960600" y="3429301"/>
            <a:ext cx="121285" cy="2597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00" spc="-225" b="1" i="1">
                <a:solidFill>
                  <a:srgbClr val="3DA7DD"/>
                </a:solidFill>
                <a:latin typeface="Arial-BoldItalicMT"/>
                <a:cs typeface="Arial-BoldItalicMT"/>
              </a:rPr>
              <a:t>'J</a:t>
            </a:r>
            <a:endParaRPr sz="1500">
              <a:latin typeface="Arial-BoldItalicMT"/>
              <a:cs typeface="Arial-BoldItalicMT"/>
            </a:endParaRPr>
          </a:p>
        </p:txBody>
      </p:sp>
      <p:sp>
        <p:nvSpPr>
          <p:cNvPr id="503" name="object 503"/>
          <p:cNvSpPr txBox="1"/>
          <p:nvPr/>
        </p:nvSpPr>
        <p:spPr>
          <a:xfrm>
            <a:off x="1746286" y="2513601"/>
            <a:ext cx="135890" cy="991869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1140"/>
              </a:spcBef>
            </a:pPr>
            <a:r>
              <a:rPr dirty="0" sz="2300" spc="-7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  <a:p>
            <a:pPr marL="46355" indent="-33655">
              <a:lnSpc>
                <a:spcPct val="100000"/>
              </a:lnSpc>
              <a:spcBef>
                <a:spcPts val="1045"/>
              </a:spcBef>
              <a:buSzPct val="28260"/>
              <a:buChar char="•"/>
              <a:tabLst>
                <a:tab pos="46990" algn="l"/>
              </a:tabLst>
            </a:pPr>
            <a:r>
              <a:rPr dirty="0" sz="2300" spc="-185">
                <a:solidFill>
                  <a:srgbClr val="706760"/>
                </a:solidFill>
                <a:latin typeface="Times New Roman"/>
                <a:cs typeface="Times New Roman"/>
              </a:rPr>
              <a:t>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04" name="object 504"/>
          <p:cNvSpPr txBox="1"/>
          <p:nvPr/>
        </p:nvSpPr>
        <p:spPr>
          <a:xfrm>
            <a:off x="9442350" y="3431330"/>
            <a:ext cx="58419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-10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505" name="object 505"/>
          <p:cNvSpPr txBox="1"/>
          <p:nvPr/>
        </p:nvSpPr>
        <p:spPr>
          <a:xfrm>
            <a:off x="565443" y="3323769"/>
            <a:ext cx="81915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12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6" name="object 506"/>
          <p:cNvSpPr txBox="1"/>
          <p:nvPr/>
        </p:nvSpPr>
        <p:spPr>
          <a:xfrm>
            <a:off x="13993393" y="3398858"/>
            <a:ext cx="8064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35">
                <a:solidFill>
                  <a:srgbClr val="0191CA"/>
                </a:solidFill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07" name="object 507"/>
          <p:cNvSpPr txBox="1"/>
          <p:nvPr/>
        </p:nvSpPr>
        <p:spPr>
          <a:xfrm>
            <a:off x="15847417" y="3583542"/>
            <a:ext cx="52069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-100" b="1">
                <a:solidFill>
                  <a:srgbClr val="0191CA"/>
                </a:solidFill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508" name="object 508"/>
          <p:cNvSpPr txBox="1"/>
          <p:nvPr/>
        </p:nvSpPr>
        <p:spPr>
          <a:xfrm>
            <a:off x="19931515" y="3622102"/>
            <a:ext cx="7683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-30">
                <a:solidFill>
                  <a:srgbClr val="0191CA"/>
                </a:solidFill>
                <a:latin typeface="Arial"/>
                <a:cs typeface="Arial"/>
              </a:rPr>
              <a:t>i</a:t>
            </a:r>
            <a:r>
              <a:rPr dirty="0" sz="650" spc="-60">
                <a:solidFill>
                  <a:srgbClr val="0191CA"/>
                </a:solidFill>
                <a:latin typeface="Arial"/>
                <a:cs typeface="Arial"/>
              </a:rPr>
              <a:t> </a:t>
            </a:r>
            <a:r>
              <a:rPr dirty="0" sz="650" spc="-25">
                <a:solidFill>
                  <a:srgbClr val="3DA7DD"/>
                </a:solidFill>
                <a:latin typeface="Arial"/>
                <a:cs typeface="Arial"/>
              </a:rPr>
              <a:t>'</a:t>
            </a:r>
            <a:endParaRPr sz="650">
              <a:latin typeface="Arial"/>
              <a:cs typeface="Arial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491727" y="3398858"/>
            <a:ext cx="10223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45" i="1">
                <a:solidFill>
                  <a:srgbClr val="706760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12396546" y="3609924"/>
            <a:ext cx="6223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20">
                <a:solidFill>
                  <a:srgbClr val="877B75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11" name="object 511"/>
          <p:cNvSpPr txBox="1"/>
          <p:nvPr/>
        </p:nvSpPr>
        <p:spPr>
          <a:xfrm>
            <a:off x="15751953" y="3689077"/>
            <a:ext cx="60325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10">
                <a:solidFill>
                  <a:srgbClr val="0191CA"/>
                </a:solidFill>
                <a:latin typeface="Times New Roman"/>
                <a:cs typeface="Times New Roman"/>
              </a:rPr>
              <a:t>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2" name="object 512"/>
          <p:cNvSpPr txBox="1"/>
          <p:nvPr/>
        </p:nvSpPr>
        <p:spPr>
          <a:xfrm>
            <a:off x="18796434" y="3707341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21A1DB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13" name="object 513"/>
          <p:cNvSpPr txBox="1"/>
          <p:nvPr/>
        </p:nvSpPr>
        <p:spPr>
          <a:xfrm>
            <a:off x="14452221" y="3668779"/>
            <a:ext cx="5397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80">
                <a:solidFill>
                  <a:srgbClr val="21A1DB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16538140" y="3701253"/>
            <a:ext cx="24892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10">
                <a:solidFill>
                  <a:srgbClr val="0191CA"/>
                </a:solidFill>
                <a:latin typeface="Times New Roman"/>
                <a:cs typeface="Times New Roman"/>
              </a:rPr>
              <a:t>...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8790885" y="3319708"/>
            <a:ext cx="310515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6034">
              <a:lnSpc>
                <a:spcPts val="2710"/>
              </a:lnSpc>
              <a:spcBef>
                <a:spcPts val="100"/>
              </a:spcBef>
            </a:pPr>
            <a:r>
              <a:rPr dirty="0" sz="2300" spc="-270" b="1">
                <a:solidFill>
                  <a:srgbClr val="877B75"/>
                </a:solidFill>
                <a:latin typeface="Times New Roman"/>
                <a:cs typeface="Times New Roman"/>
              </a:rPr>
              <a:t>;</a:t>
            </a:r>
            <a:r>
              <a:rPr dirty="0" sz="2300" spc="-340" b="1">
                <a:solidFill>
                  <a:srgbClr val="877B75"/>
                </a:solidFill>
                <a:latin typeface="Times New Roman"/>
                <a:cs typeface="Times New Roman"/>
              </a:rPr>
              <a:t>:</a:t>
            </a:r>
            <a:r>
              <a:rPr dirty="0" baseline="81481" sz="1125" spc="-30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2300" spc="-295" b="1">
                <a:solidFill>
                  <a:srgbClr val="877B75"/>
                </a:solidFill>
                <a:latin typeface="Times New Roman"/>
                <a:cs typeface="Times New Roman"/>
              </a:rPr>
              <a:t>s:</a:t>
            </a:r>
            <a:endParaRPr sz="2300">
              <a:latin typeface="Times New Roman"/>
              <a:cs typeface="Times New Roman"/>
            </a:endParaRPr>
          </a:p>
          <a:p>
            <a:pPr algn="r" marR="5080">
              <a:lnSpc>
                <a:spcPts val="670"/>
              </a:lnSpc>
            </a:pPr>
            <a:r>
              <a:rPr dirty="0" sz="600" spc="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18926492" y="3611954"/>
            <a:ext cx="36893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20"/>
              </a:lnSpc>
              <a:spcBef>
                <a:spcPts val="100"/>
              </a:spcBef>
            </a:pPr>
            <a:r>
              <a:rPr dirty="0" sz="1150" spc="-45" i="1">
                <a:solidFill>
                  <a:srgbClr val="7CBCE8"/>
                </a:solidFill>
                <a:latin typeface="Times New Roman"/>
                <a:cs typeface="Times New Roman"/>
              </a:rPr>
              <a:t>.}</a:t>
            </a:r>
            <a:r>
              <a:rPr dirty="0" sz="1150" spc="-170" i="1">
                <a:solidFill>
                  <a:srgbClr val="7CBCE8"/>
                </a:solidFill>
                <a:latin typeface="Times New Roman"/>
                <a:cs typeface="Times New Roman"/>
              </a:rPr>
              <a:t> </a:t>
            </a:r>
            <a:r>
              <a:rPr dirty="0" sz="1150" spc="-114">
                <a:solidFill>
                  <a:srgbClr val="0191CA"/>
                </a:solidFill>
                <a:latin typeface="Times New Roman"/>
                <a:cs typeface="Times New Roman"/>
              </a:rPr>
              <a:t>i-L•</a:t>
            </a:r>
            <a:endParaRPr sz="1150">
              <a:latin typeface="Times New Roman"/>
              <a:cs typeface="Times New Roman"/>
            </a:endParaRPr>
          </a:p>
          <a:p>
            <a:pPr marL="177800">
              <a:lnSpc>
                <a:spcPts val="960"/>
              </a:lnSpc>
            </a:pPr>
            <a:r>
              <a:rPr dirty="0" baseline="3267" sz="1275" spc="15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r>
              <a:rPr dirty="0" baseline="3267" sz="1275" spc="44">
                <a:solidFill>
                  <a:srgbClr val="0191CA"/>
                </a:solidFill>
                <a:latin typeface="Times New Roman"/>
                <a:cs typeface="Times New Roman"/>
              </a:rPr>
              <a:t> </a:t>
            </a:r>
            <a:r>
              <a:rPr dirty="0" sz="850" spc="15">
                <a:solidFill>
                  <a:srgbClr val="62B1E4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17" name="object 517"/>
          <p:cNvSpPr txBox="1"/>
          <p:nvPr/>
        </p:nvSpPr>
        <p:spPr>
          <a:xfrm>
            <a:off x="3341555" y="3449597"/>
            <a:ext cx="17907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7246" sz="3450" spc="-39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sz="2300" spc="-7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18" name="object 518"/>
          <p:cNvSpPr txBox="1"/>
          <p:nvPr/>
        </p:nvSpPr>
        <p:spPr>
          <a:xfrm>
            <a:off x="7906888" y="3518598"/>
            <a:ext cx="23749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255" indent="-122555">
              <a:lnSpc>
                <a:spcPct val="100000"/>
              </a:lnSpc>
              <a:spcBef>
                <a:spcPts val="100"/>
              </a:spcBef>
              <a:buSzPct val="32608"/>
              <a:buChar char="•"/>
              <a:tabLst>
                <a:tab pos="135890" algn="l"/>
              </a:tabLst>
            </a:pPr>
            <a:r>
              <a:rPr dirty="0" sz="2300" spc="-7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19" name="object 519"/>
          <p:cNvSpPr txBox="1"/>
          <p:nvPr/>
        </p:nvSpPr>
        <p:spPr>
          <a:xfrm>
            <a:off x="14398843" y="3794611"/>
            <a:ext cx="67310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90">
                <a:solidFill>
                  <a:srgbClr val="0191CA"/>
                </a:solidFill>
                <a:latin typeface="Arial"/>
                <a:cs typeface="Arial"/>
              </a:rPr>
              <a:t>1</a:t>
            </a:r>
            <a:endParaRPr sz="750">
              <a:latin typeface="Arial"/>
              <a:cs typeface="Arial"/>
            </a:endParaRPr>
          </a:p>
        </p:txBody>
      </p:sp>
      <p:sp>
        <p:nvSpPr>
          <p:cNvPr id="520" name="object 520"/>
          <p:cNvSpPr txBox="1"/>
          <p:nvPr/>
        </p:nvSpPr>
        <p:spPr>
          <a:xfrm>
            <a:off x="7094311" y="3756050"/>
            <a:ext cx="88900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-8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7734903" y="3772286"/>
            <a:ext cx="162560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-4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r>
              <a:rPr dirty="0" sz="650" spc="85" b="1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baseline="5050" sz="825" spc="-6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baseline="5050" sz="825">
              <a:latin typeface="Arial"/>
              <a:cs typeface="Arial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7692150" y="3741842"/>
            <a:ext cx="22479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75">
                <a:solidFill>
                  <a:srgbClr val="706760"/>
                </a:solidFill>
                <a:latin typeface="Arial"/>
                <a:cs typeface="Arial"/>
              </a:rPr>
              <a:t>'</a:t>
            </a:r>
            <a:r>
              <a:rPr dirty="0" sz="2300" spc="-290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sz="1850" spc="-340">
                <a:solidFill>
                  <a:srgbClr val="706760"/>
                </a:solidFill>
                <a:latin typeface="Arial"/>
                <a:cs typeface="Arial"/>
              </a:rPr>
              <a:t>:·</a:t>
            </a:r>
            <a:endParaRPr sz="1850">
              <a:latin typeface="Arial"/>
              <a:cs typeface="Arial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14329195" y="3900141"/>
            <a:ext cx="24447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10" b="1">
                <a:solidFill>
                  <a:srgbClr val="7CBCE8"/>
                </a:solidFill>
                <a:latin typeface="Arial"/>
                <a:cs typeface="Arial"/>
              </a:rPr>
              <a:t>1</a:t>
            </a:r>
            <a:r>
              <a:rPr dirty="0" sz="1100" spc="-145" b="1">
                <a:solidFill>
                  <a:srgbClr val="7CBCE8"/>
                </a:solidFill>
                <a:latin typeface="Arial"/>
                <a:cs typeface="Arial"/>
              </a:rPr>
              <a:t> </a:t>
            </a:r>
            <a:r>
              <a:rPr dirty="0" sz="1100" spc="-335" b="1">
                <a:solidFill>
                  <a:srgbClr val="0191CA"/>
                </a:solidFill>
                <a:latin typeface="Arial"/>
                <a:cs typeface="Arial"/>
              </a:rPr>
              <a:t>1</a:t>
            </a:r>
            <a:r>
              <a:rPr dirty="0" sz="1100" spc="170" b="1">
                <a:solidFill>
                  <a:srgbClr val="0191CA"/>
                </a:solidFill>
                <a:latin typeface="Arial"/>
                <a:cs typeface="Arial"/>
              </a:rPr>
              <a:t> </a:t>
            </a:r>
            <a:r>
              <a:rPr dirty="0" sz="1100" spc="-95">
                <a:solidFill>
                  <a:srgbClr val="0191CA"/>
                </a:solidFill>
                <a:latin typeface="Arial"/>
                <a:cs typeface="Arial"/>
              </a:rPr>
              <a:t>'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16741455" y="4028000"/>
            <a:ext cx="36830" cy="622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200" spc="15">
                <a:solidFill>
                  <a:srgbClr val="0191CA"/>
                </a:solidFill>
                <a:latin typeface="Arial"/>
                <a:cs typeface="Arial"/>
              </a:rPr>
              <a:t>•</a:t>
            </a:r>
            <a:endParaRPr sz="200">
              <a:latin typeface="Arial"/>
              <a:cs typeface="Arial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3518625" y="3796637"/>
            <a:ext cx="13017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50" spc="-12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750" spc="-105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baseline="-22875" sz="1275" spc="22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baseline="-22875" sz="1275">
              <a:latin typeface="Arial"/>
              <a:cs typeface="Arial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16661023" y="4038146"/>
            <a:ext cx="5397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30">
                <a:solidFill>
                  <a:srgbClr val="0191CA"/>
                </a:solidFill>
                <a:latin typeface="Times New Roman"/>
                <a:cs typeface="Times New Roman"/>
              </a:rPr>
              <a:t>7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27" name="object 527"/>
          <p:cNvSpPr txBox="1"/>
          <p:nvPr/>
        </p:nvSpPr>
        <p:spPr>
          <a:xfrm>
            <a:off x="3615181" y="3867668"/>
            <a:ext cx="5016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28" name="object 528"/>
          <p:cNvSpPr txBox="1"/>
          <p:nvPr/>
        </p:nvSpPr>
        <p:spPr>
          <a:xfrm>
            <a:off x="7665956" y="3958997"/>
            <a:ext cx="78740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-10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r>
              <a:rPr dirty="0" sz="650" spc="-8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650">
              <a:latin typeface="Arial"/>
              <a:cs typeface="Arial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7842617" y="3958997"/>
            <a:ext cx="4508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-8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650">
              <a:latin typeface="Arial"/>
              <a:cs typeface="Arial"/>
            </a:endParaRPr>
          </a:p>
        </p:txBody>
      </p:sp>
      <p:sp>
        <p:nvSpPr>
          <p:cNvPr id="530" name="object 530"/>
          <p:cNvSpPr txBox="1"/>
          <p:nvPr/>
        </p:nvSpPr>
        <p:spPr>
          <a:xfrm>
            <a:off x="7637564" y="4072647"/>
            <a:ext cx="7429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2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531" name="object 531"/>
          <p:cNvSpPr txBox="1"/>
          <p:nvPr/>
        </p:nvSpPr>
        <p:spPr>
          <a:xfrm>
            <a:off x="9381798" y="4005673"/>
            <a:ext cx="99060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baseline="-28985" sz="1725" spc="-345" b="1" i="1">
                <a:solidFill>
                  <a:srgbClr val="706760"/>
                </a:solidFill>
                <a:latin typeface="TimesNewRomanPS-BoldItalicMT"/>
                <a:cs typeface="TimesNewRomanPS-BoldItalicMT"/>
              </a:rPr>
              <a:t>r</a:t>
            </a:r>
            <a:r>
              <a:rPr dirty="0" sz="950" spc="2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</p:txBody>
      </p:sp>
      <p:sp>
        <p:nvSpPr>
          <p:cNvPr id="532" name="object 532"/>
          <p:cNvSpPr txBox="1"/>
          <p:nvPr/>
        </p:nvSpPr>
        <p:spPr>
          <a:xfrm>
            <a:off x="16714300" y="4161945"/>
            <a:ext cx="6413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30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33" name="object 533"/>
          <p:cNvSpPr txBox="1"/>
          <p:nvPr/>
        </p:nvSpPr>
        <p:spPr>
          <a:xfrm>
            <a:off x="7173812" y="3912320"/>
            <a:ext cx="1244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35" indent="-51435">
              <a:lnSpc>
                <a:spcPct val="100000"/>
              </a:lnSpc>
              <a:spcBef>
                <a:spcPts val="100"/>
              </a:spcBef>
              <a:buSzPct val="26086"/>
              <a:buFont typeface="Times New Roman"/>
              <a:buChar char="•"/>
              <a:tabLst>
                <a:tab pos="64769" algn="l"/>
              </a:tabLst>
            </a:pPr>
            <a:r>
              <a:rPr dirty="0" baseline="1207" sz="3450" spc="-112">
                <a:solidFill>
                  <a:srgbClr val="706760"/>
                </a:solidFill>
                <a:latin typeface="Arial"/>
                <a:cs typeface="Arial"/>
              </a:rPr>
              <a:t>'</a:t>
            </a:r>
            <a:endParaRPr baseline="1207" sz="3450">
              <a:latin typeface="Arial"/>
              <a:cs typeface="Arial"/>
            </a:endParaRPr>
          </a:p>
        </p:txBody>
      </p:sp>
      <p:sp>
        <p:nvSpPr>
          <p:cNvPr id="534" name="object 534"/>
          <p:cNvSpPr txBox="1"/>
          <p:nvPr/>
        </p:nvSpPr>
        <p:spPr>
          <a:xfrm>
            <a:off x="15787704" y="4161947"/>
            <a:ext cx="8699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15">
                <a:solidFill>
                  <a:srgbClr val="0191CA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5" name="object 535"/>
          <p:cNvSpPr txBox="1"/>
          <p:nvPr/>
        </p:nvSpPr>
        <p:spPr>
          <a:xfrm>
            <a:off x="7626780" y="4149770"/>
            <a:ext cx="12763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0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r>
              <a:rPr dirty="0" sz="1350" spc="-130">
                <a:solidFill>
                  <a:srgbClr val="706760"/>
                </a:solidFill>
                <a:latin typeface="Arial"/>
                <a:cs typeface="Arial"/>
              </a:rPr>
              <a:t>.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6" name="object 536"/>
          <p:cNvSpPr txBox="1"/>
          <p:nvPr/>
        </p:nvSpPr>
        <p:spPr>
          <a:xfrm>
            <a:off x="14877208" y="4131504"/>
            <a:ext cx="64769" cy="2863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ts val="1120"/>
              </a:lnSpc>
              <a:spcBef>
                <a:spcPts val="90"/>
              </a:spcBef>
            </a:pPr>
            <a:r>
              <a:rPr dirty="0" sz="1000" spc="-45">
                <a:solidFill>
                  <a:srgbClr val="0191CA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  <a:p>
            <a:pPr algn="ctr" marL="1905">
              <a:lnSpc>
                <a:spcPts val="940"/>
              </a:lnSpc>
            </a:pPr>
            <a:r>
              <a:rPr dirty="0" sz="850" spc="-60">
                <a:solidFill>
                  <a:srgbClr val="21A1DB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537" name="object 537"/>
          <p:cNvSpPr txBox="1"/>
          <p:nvPr/>
        </p:nvSpPr>
        <p:spPr>
          <a:xfrm>
            <a:off x="3583062" y="4044235"/>
            <a:ext cx="173355" cy="260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  <a:p>
            <a:pPr marL="117475" indent="-104775">
              <a:lnSpc>
                <a:spcPct val="100000"/>
              </a:lnSpc>
              <a:spcBef>
                <a:spcPts val="225"/>
              </a:spcBef>
              <a:buSzPct val="154545"/>
              <a:buFont typeface="Arial"/>
              <a:buChar char="•"/>
              <a:tabLst>
                <a:tab pos="118110" algn="l"/>
              </a:tabLst>
            </a:pPr>
            <a:r>
              <a:rPr dirty="0" sz="550" spc="2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538" name="object 538"/>
          <p:cNvSpPr txBox="1"/>
          <p:nvPr/>
        </p:nvSpPr>
        <p:spPr>
          <a:xfrm>
            <a:off x="920787" y="4135562"/>
            <a:ext cx="13081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05" i="1">
                <a:solidFill>
                  <a:srgbClr val="706760"/>
                </a:solidFill>
                <a:latin typeface="Courier New"/>
                <a:cs typeface="Courier New"/>
              </a:rPr>
              <a:t>•,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539" name="object 539"/>
          <p:cNvSpPr txBox="1"/>
          <p:nvPr/>
        </p:nvSpPr>
        <p:spPr>
          <a:xfrm>
            <a:off x="7172280" y="4253271"/>
            <a:ext cx="67945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2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540" name="object 540"/>
          <p:cNvSpPr txBox="1"/>
          <p:nvPr/>
        </p:nvSpPr>
        <p:spPr>
          <a:xfrm>
            <a:off x="12461437" y="4381130"/>
            <a:ext cx="6032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41" name="object 541"/>
          <p:cNvSpPr txBox="1"/>
          <p:nvPr/>
        </p:nvSpPr>
        <p:spPr>
          <a:xfrm>
            <a:off x="3486179" y="4299951"/>
            <a:ext cx="26797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11111" sz="1125" spc="7">
                <a:solidFill>
                  <a:srgbClr val="706760"/>
                </a:solidFill>
                <a:latin typeface="Times New Roman"/>
                <a:cs typeface="Times New Roman"/>
              </a:rPr>
              <a:t>• </a:t>
            </a:r>
            <a:r>
              <a:rPr dirty="0" sz="950" spc="2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sz="950" spc="195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sz="950" spc="2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</p:txBody>
      </p:sp>
      <p:sp>
        <p:nvSpPr>
          <p:cNvPr id="542" name="object 542"/>
          <p:cNvSpPr txBox="1"/>
          <p:nvPr/>
        </p:nvSpPr>
        <p:spPr>
          <a:xfrm>
            <a:off x="5673364" y="4381131"/>
            <a:ext cx="147955" cy="2425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400" spc="-125">
                <a:solidFill>
                  <a:srgbClr val="877B75"/>
                </a:solidFill>
                <a:latin typeface="Arial"/>
                <a:cs typeface="Arial"/>
              </a:rPr>
              <a:t>:--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3" name="object 543"/>
          <p:cNvSpPr txBox="1"/>
          <p:nvPr/>
        </p:nvSpPr>
        <p:spPr>
          <a:xfrm>
            <a:off x="12441308" y="4454189"/>
            <a:ext cx="45720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-220">
                <a:solidFill>
                  <a:srgbClr val="877B75"/>
                </a:solidFill>
                <a:latin typeface="Times New Roman"/>
                <a:cs typeface="Times New Roman"/>
              </a:rPr>
              <a:t>•</a:t>
            </a:r>
            <a:r>
              <a:rPr dirty="0" baseline="-27777" sz="900" spc="-89">
                <a:solidFill>
                  <a:srgbClr val="9E918C"/>
                </a:solidFill>
                <a:latin typeface="Times New Roman"/>
                <a:cs typeface="Times New Roman"/>
              </a:rPr>
              <a:t>•</a:t>
            </a:r>
            <a:endParaRPr baseline="-27777" sz="900">
              <a:latin typeface="Times New Roman"/>
              <a:cs typeface="Times New Roman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12525871" y="4466370"/>
            <a:ext cx="5270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85">
                <a:solidFill>
                  <a:srgbClr val="877B75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545" name="object 545"/>
          <p:cNvSpPr txBox="1"/>
          <p:nvPr/>
        </p:nvSpPr>
        <p:spPr>
          <a:xfrm>
            <a:off x="16415360" y="4531309"/>
            <a:ext cx="36576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75" b="1">
                <a:solidFill>
                  <a:srgbClr val="3DA7DD"/>
                </a:solidFill>
                <a:latin typeface="Times New Roman"/>
                <a:cs typeface="Times New Roman"/>
              </a:rPr>
              <a:t>..;</a:t>
            </a:r>
            <a:r>
              <a:rPr dirty="0" sz="1000" spc="-75" b="1">
                <a:solidFill>
                  <a:srgbClr val="62B1E4"/>
                </a:solidFill>
                <a:latin typeface="Times New Roman"/>
                <a:cs typeface="Times New Roman"/>
              </a:rPr>
              <a:t>;_.</a:t>
            </a:r>
            <a:r>
              <a:rPr dirty="0" sz="1000" spc="-75" b="1">
                <a:solidFill>
                  <a:srgbClr val="21A1DB"/>
                </a:solidFill>
                <a:latin typeface="Times New Roman"/>
                <a:cs typeface="Times New Roman"/>
              </a:rPr>
              <a:t>-',j</a:t>
            </a:r>
            <a:r>
              <a:rPr dirty="0" sz="1000" spc="-75" b="1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6" name="object 546"/>
          <p:cNvSpPr txBox="1"/>
          <p:nvPr/>
        </p:nvSpPr>
        <p:spPr>
          <a:xfrm>
            <a:off x="3422292" y="4393305"/>
            <a:ext cx="112395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600" spc="65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baseline="-23148" sz="900" spc="-6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23148" sz="900">
              <a:latin typeface="Times New Roman"/>
              <a:cs typeface="Times New Roman"/>
            </a:endParaRPr>
          </a:p>
        </p:txBody>
      </p:sp>
      <p:sp>
        <p:nvSpPr>
          <p:cNvPr id="547" name="object 547"/>
          <p:cNvSpPr txBox="1"/>
          <p:nvPr/>
        </p:nvSpPr>
        <p:spPr>
          <a:xfrm>
            <a:off x="3588464" y="4364895"/>
            <a:ext cx="9652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-13888" sz="900" spc="-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950" spc="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48" name="object 548"/>
          <p:cNvSpPr txBox="1"/>
          <p:nvPr/>
        </p:nvSpPr>
        <p:spPr>
          <a:xfrm>
            <a:off x="16489923" y="4533342"/>
            <a:ext cx="18986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300" spc="15">
                <a:solidFill>
                  <a:srgbClr val="0191CA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300" spc="-170">
                <a:solidFill>
                  <a:srgbClr val="0191CA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  <p:sp>
        <p:nvSpPr>
          <p:cNvPr id="549" name="object 549"/>
          <p:cNvSpPr txBox="1"/>
          <p:nvPr/>
        </p:nvSpPr>
        <p:spPr>
          <a:xfrm>
            <a:off x="16789756" y="4701788"/>
            <a:ext cx="47625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-40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19952713" y="4738320"/>
            <a:ext cx="4191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40">
                <a:solidFill>
                  <a:srgbClr val="0191CA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20040558" y="4752526"/>
            <a:ext cx="39370" cy="889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400" spc="-30">
                <a:solidFill>
                  <a:srgbClr val="0191CA"/>
                </a:solidFill>
                <a:latin typeface="Times New Roman"/>
                <a:cs typeface="Times New Roman"/>
              </a:rPr>
              <a:t>-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552" name="object 552"/>
          <p:cNvSpPr txBox="1"/>
          <p:nvPr/>
        </p:nvSpPr>
        <p:spPr>
          <a:xfrm>
            <a:off x="3914769" y="4535368"/>
            <a:ext cx="7048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2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</p:txBody>
      </p:sp>
      <p:sp>
        <p:nvSpPr>
          <p:cNvPr id="553" name="object 553"/>
          <p:cNvSpPr txBox="1"/>
          <p:nvPr/>
        </p:nvSpPr>
        <p:spPr>
          <a:xfrm>
            <a:off x="5551909" y="4423748"/>
            <a:ext cx="27051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6038" sz="3450" spc="-165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baseline="-6038" sz="3450" spc="-247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baseline="22222" sz="1125" spc="-3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1000" spc="-210" i="1">
                <a:solidFill>
                  <a:srgbClr val="706760"/>
                </a:solidFill>
                <a:latin typeface="Courier New"/>
                <a:cs typeface="Courier New"/>
              </a:rPr>
              <a:t>•</a:t>
            </a:r>
            <a:r>
              <a:rPr dirty="0" sz="900" spc="-210" i="1">
                <a:solidFill>
                  <a:srgbClr val="706760"/>
                </a:solidFill>
                <a:latin typeface="Courier New"/>
                <a:cs typeface="Courier New"/>
              </a:rPr>
              <a:t>.</a:t>
            </a:r>
            <a:endParaRPr sz="900">
              <a:latin typeface="Courier New"/>
              <a:cs typeface="Courier New"/>
            </a:endParaRPr>
          </a:p>
        </p:txBody>
      </p:sp>
      <p:sp>
        <p:nvSpPr>
          <p:cNvPr id="554" name="object 554"/>
          <p:cNvSpPr txBox="1"/>
          <p:nvPr/>
        </p:nvSpPr>
        <p:spPr>
          <a:xfrm>
            <a:off x="3684454" y="4563784"/>
            <a:ext cx="9715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-16339" sz="1275" spc="-127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sz="950" spc="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555" name="object 555"/>
          <p:cNvSpPr txBox="1"/>
          <p:nvPr/>
        </p:nvSpPr>
        <p:spPr>
          <a:xfrm>
            <a:off x="4238314" y="4795144"/>
            <a:ext cx="97790" cy="3270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4135">
              <a:lnSpc>
                <a:spcPts val="420"/>
              </a:lnSpc>
              <a:spcBef>
                <a:spcPts val="120"/>
              </a:spcBef>
            </a:pPr>
            <a:r>
              <a:rPr dirty="0" sz="600" spc="-5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1920"/>
              </a:lnSpc>
            </a:pPr>
            <a:r>
              <a:rPr dirty="0" sz="1850" spc="-195" i="1">
                <a:solidFill>
                  <a:srgbClr val="706760"/>
                </a:solidFill>
                <a:latin typeface="Arial"/>
                <a:cs typeface="Arial"/>
              </a:rPr>
              <a:t>)</a:t>
            </a:r>
            <a:endParaRPr sz="1850">
              <a:latin typeface="Arial"/>
              <a:cs typeface="Arial"/>
            </a:endParaRPr>
          </a:p>
        </p:txBody>
      </p:sp>
      <p:sp>
        <p:nvSpPr>
          <p:cNvPr id="556" name="object 556"/>
          <p:cNvSpPr txBox="1"/>
          <p:nvPr/>
        </p:nvSpPr>
        <p:spPr>
          <a:xfrm>
            <a:off x="9720841" y="4983887"/>
            <a:ext cx="41275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380">
                <a:solidFill>
                  <a:srgbClr val="877B75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sp>
        <p:nvSpPr>
          <p:cNvPr id="557" name="object 557"/>
          <p:cNvSpPr txBox="1"/>
          <p:nvPr/>
        </p:nvSpPr>
        <p:spPr>
          <a:xfrm>
            <a:off x="10568608" y="4983887"/>
            <a:ext cx="173990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900" spc="-5">
                <a:solidFill>
                  <a:srgbClr val="877B7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900" spc="-85">
                <a:solidFill>
                  <a:srgbClr val="877B75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900">
              <a:latin typeface="Arial"/>
              <a:cs typeface="Arial"/>
            </a:endParaRPr>
          </a:p>
        </p:txBody>
      </p:sp>
      <p:sp>
        <p:nvSpPr>
          <p:cNvPr id="558" name="object 558"/>
          <p:cNvSpPr txBox="1"/>
          <p:nvPr/>
        </p:nvSpPr>
        <p:spPr>
          <a:xfrm>
            <a:off x="19873755" y="5089419"/>
            <a:ext cx="29845" cy="84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350" spc="-90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59" name="object 559"/>
          <p:cNvSpPr txBox="1"/>
          <p:nvPr/>
        </p:nvSpPr>
        <p:spPr>
          <a:xfrm>
            <a:off x="7002228" y="4687582"/>
            <a:ext cx="2387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695">
                <a:solidFill>
                  <a:srgbClr val="706760"/>
                </a:solidFill>
                <a:latin typeface="Times New Roman"/>
                <a:cs typeface="Times New Roman"/>
              </a:rPr>
              <a:t>1</a:t>
            </a:r>
            <a:r>
              <a:rPr dirty="0" baseline="-20531" sz="3450" spc="-585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sz="2300" spc="-315">
                <a:solidFill>
                  <a:srgbClr val="706760"/>
                </a:solidFill>
                <a:latin typeface="Times New Roman"/>
                <a:cs typeface="Times New Roman"/>
              </a:rPr>
              <a:t>1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60" name="object 560"/>
          <p:cNvSpPr txBox="1"/>
          <p:nvPr/>
        </p:nvSpPr>
        <p:spPr>
          <a:xfrm>
            <a:off x="7017267" y="4969679"/>
            <a:ext cx="253365" cy="3251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baseline="-6172" sz="2025" spc="-247">
                <a:solidFill>
                  <a:srgbClr val="706760"/>
                </a:solidFill>
                <a:latin typeface="Arial"/>
                <a:cs typeface="Arial"/>
              </a:rPr>
              <a:t>1</a:t>
            </a:r>
            <a:r>
              <a:rPr dirty="0" baseline="-6172" sz="2025" spc="-187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sz="1950" spc="-25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561" name="object 561"/>
          <p:cNvSpPr txBox="1"/>
          <p:nvPr/>
        </p:nvSpPr>
        <p:spPr>
          <a:xfrm>
            <a:off x="4348394" y="5119860"/>
            <a:ext cx="72390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562" name="object 562"/>
          <p:cNvSpPr txBox="1"/>
          <p:nvPr/>
        </p:nvSpPr>
        <p:spPr>
          <a:xfrm>
            <a:off x="8840937" y="5237571"/>
            <a:ext cx="23622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100" b="1">
                <a:solidFill>
                  <a:srgbClr val="706760"/>
                </a:solidFill>
                <a:latin typeface="Times New Roman"/>
                <a:cs typeface="Times New Roman"/>
              </a:rPr>
              <a:t>•1,•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63" name="object 563"/>
          <p:cNvSpPr txBox="1"/>
          <p:nvPr/>
        </p:nvSpPr>
        <p:spPr>
          <a:xfrm>
            <a:off x="14762171" y="5239601"/>
            <a:ext cx="48260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-35">
                <a:solidFill>
                  <a:srgbClr val="62B1E4"/>
                </a:solidFill>
                <a:latin typeface="Arial"/>
                <a:cs typeface="Arial"/>
              </a:rPr>
              <a:t>•</a:t>
            </a:r>
            <a:endParaRPr sz="600">
              <a:latin typeface="Arial"/>
              <a:cs typeface="Arial"/>
            </a:endParaRPr>
          </a:p>
        </p:txBody>
      </p:sp>
      <p:sp>
        <p:nvSpPr>
          <p:cNvPr id="564" name="object 564"/>
          <p:cNvSpPr txBox="1"/>
          <p:nvPr/>
        </p:nvSpPr>
        <p:spPr>
          <a:xfrm>
            <a:off x="7371538" y="5217276"/>
            <a:ext cx="5334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4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65" name="object 565"/>
          <p:cNvSpPr txBox="1"/>
          <p:nvPr/>
        </p:nvSpPr>
        <p:spPr>
          <a:xfrm>
            <a:off x="9780679" y="5261924"/>
            <a:ext cx="65405" cy="111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>
                <a:solidFill>
                  <a:srgbClr val="877B75"/>
                </a:solidFill>
                <a:latin typeface="Arial"/>
                <a:cs typeface="Arial"/>
              </a:rPr>
              <a:t>L</a:t>
            </a:r>
            <a:endParaRPr sz="550">
              <a:latin typeface="Arial"/>
              <a:cs typeface="Arial"/>
            </a:endParaRPr>
          </a:p>
        </p:txBody>
      </p:sp>
      <p:sp>
        <p:nvSpPr>
          <p:cNvPr id="566" name="object 566"/>
          <p:cNvSpPr txBox="1"/>
          <p:nvPr/>
        </p:nvSpPr>
        <p:spPr>
          <a:xfrm>
            <a:off x="7071415" y="5249748"/>
            <a:ext cx="15557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18518" sz="1125" spc="-7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750" spc="-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750" spc="25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60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67" name="object 567"/>
          <p:cNvSpPr txBox="1"/>
          <p:nvPr/>
        </p:nvSpPr>
        <p:spPr>
          <a:xfrm>
            <a:off x="8515616" y="5190894"/>
            <a:ext cx="419734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355" i="1">
                <a:solidFill>
                  <a:srgbClr val="706760"/>
                </a:solidFill>
                <a:latin typeface="Courier New"/>
                <a:cs typeface="Courier New"/>
              </a:rPr>
              <a:t>:;-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568" name="object 568"/>
          <p:cNvSpPr txBox="1"/>
          <p:nvPr/>
        </p:nvSpPr>
        <p:spPr>
          <a:xfrm>
            <a:off x="17465397" y="5434429"/>
            <a:ext cx="69215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-240">
                <a:solidFill>
                  <a:srgbClr val="0191CA"/>
                </a:solidFill>
                <a:latin typeface="Arial"/>
                <a:cs typeface="Arial"/>
              </a:rPr>
              <a:t>L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9" name="object 569"/>
          <p:cNvSpPr txBox="1"/>
          <p:nvPr/>
        </p:nvSpPr>
        <p:spPr>
          <a:xfrm>
            <a:off x="4279450" y="5314693"/>
            <a:ext cx="9842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-42735" sz="975" spc="-217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r>
              <a:rPr dirty="0" baseline="-42735" sz="975" spc="-232" b="1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sz="650" spc="-8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570" name="object 570"/>
          <p:cNvSpPr txBox="1"/>
          <p:nvPr/>
        </p:nvSpPr>
        <p:spPr>
          <a:xfrm>
            <a:off x="7130691" y="5302513"/>
            <a:ext cx="8255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4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33333" sz="1125" spc="-17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33333" sz="1125">
              <a:latin typeface="Times New Roman"/>
              <a:cs typeface="Times New Roman"/>
            </a:endParaRPr>
          </a:p>
        </p:txBody>
      </p:sp>
      <p:sp>
        <p:nvSpPr>
          <p:cNvPr id="571" name="object 571"/>
          <p:cNvSpPr txBox="1"/>
          <p:nvPr/>
        </p:nvSpPr>
        <p:spPr>
          <a:xfrm>
            <a:off x="7264417" y="5357311"/>
            <a:ext cx="5080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15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72" name="object 572"/>
          <p:cNvSpPr txBox="1"/>
          <p:nvPr/>
        </p:nvSpPr>
        <p:spPr>
          <a:xfrm>
            <a:off x="7163053" y="5235543"/>
            <a:ext cx="30035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30">
                <a:solidFill>
                  <a:srgbClr val="706760"/>
                </a:solidFill>
                <a:latin typeface="Arial"/>
                <a:cs typeface="Arial"/>
              </a:rPr>
              <a:t>,·</a:t>
            </a:r>
            <a:r>
              <a:rPr dirty="0" sz="1000" spc="-60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sz="2300" spc="-275">
                <a:solidFill>
                  <a:srgbClr val="706760"/>
                </a:solidFill>
                <a:latin typeface="Times New Roman"/>
                <a:cs typeface="Times New Roman"/>
              </a:rPr>
              <a:t>....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73" name="object 573"/>
          <p:cNvSpPr txBox="1"/>
          <p:nvPr/>
        </p:nvSpPr>
        <p:spPr>
          <a:xfrm>
            <a:off x="8400012" y="5401960"/>
            <a:ext cx="48895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17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74" name="object 574"/>
          <p:cNvSpPr txBox="1"/>
          <p:nvPr/>
        </p:nvSpPr>
        <p:spPr>
          <a:xfrm>
            <a:off x="4256760" y="5452697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75" name="object 575"/>
          <p:cNvSpPr txBox="1"/>
          <p:nvPr/>
        </p:nvSpPr>
        <p:spPr>
          <a:xfrm>
            <a:off x="15331375" y="5613026"/>
            <a:ext cx="42545" cy="84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" spc="10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76" name="object 576"/>
          <p:cNvSpPr txBox="1"/>
          <p:nvPr/>
        </p:nvSpPr>
        <p:spPr>
          <a:xfrm>
            <a:off x="8009172" y="5361371"/>
            <a:ext cx="8604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405" indent="-52705">
              <a:lnSpc>
                <a:spcPct val="100000"/>
              </a:lnSpc>
              <a:spcBef>
                <a:spcPts val="100"/>
              </a:spcBef>
              <a:buSzPct val="26086"/>
              <a:buChar char="•"/>
              <a:tabLst>
                <a:tab pos="66040" algn="l"/>
                <a:tab pos="438150" algn="l"/>
                <a:tab pos="847090" algn="l"/>
              </a:tabLst>
            </a:pPr>
            <a:r>
              <a:rPr dirty="0" sz="2300" spc="-70">
                <a:solidFill>
                  <a:srgbClr val="706760"/>
                </a:solidFill>
                <a:latin typeface="Times New Roman"/>
                <a:cs typeface="Times New Roman"/>
              </a:rPr>
              <a:t>-	</a:t>
            </a:r>
            <a:r>
              <a:rPr dirty="0" u="heavy" sz="2300" spc="-75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300" spc="-70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77" name="object 577"/>
          <p:cNvSpPr txBox="1"/>
          <p:nvPr/>
        </p:nvSpPr>
        <p:spPr>
          <a:xfrm>
            <a:off x="11158777" y="5580553"/>
            <a:ext cx="6540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15">
                <a:solidFill>
                  <a:srgbClr val="877B75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78" name="object 578"/>
          <p:cNvSpPr txBox="1"/>
          <p:nvPr/>
        </p:nvSpPr>
        <p:spPr>
          <a:xfrm>
            <a:off x="7232860" y="5328899"/>
            <a:ext cx="2095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35" indent="-38735">
              <a:lnSpc>
                <a:spcPct val="100000"/>
              </a:lnSpc>
              <a:spcBef>
                <a:spcPts val="100"/>
              </a:spcBef>
              <a:buSzPct val="32608"/>
              <a:buChar char="•"/>
              <a:tabLst>
                <a:tab pos="52069" algn="l"/>
              </a:tabLst>
            </a:pPr>
            <a:r>
              <a:rPr dirty="0" baseline="-12077" sz="3450" spc="-345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baseline="-18115" sz="3450" spc="-104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baseline="-18115" sz="3450">
              <a:latin typeface="Times New Roman"/>
              <a:cs typeface="Times New Roman"/>
            </a:endParaRPr>
          </a:p>
        </p:txBody>
      </p:sp>
      <p:sp>
        <p:nvSpPr>
          <p:cNvPr id="579" name="object 579"/>
          <p:cNvSpPr txBox="1"/>
          <p:nvPr/>
        </p:nvSpPr>
        <p:spPr>
          <a:xfrm>
            <a:off x="19961798" y="5617083"/>
            <a:ext cx="116839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515">
                <a:solidFill>
                  <a:srgbClr val="0191CA"/>
                </a:solidFill>
                <a:latin typeface="Times New Roman"/>
                <a:cs typeface="Times New Roman"/>
              </a:rPr>
              <a:t>-</a:t>
            </a:r>
            <a:r>
              <a:rPr dirty="0" sz="2300" spc="-440">
                <a:solidFill>
                  <a:srgbClr val="3DA7DD"/>
                </a:solidFill>
                <a:latin typeface="Times New Roman"/>
                <a:cs typeface="Times New Roman"/>
              </a:rPr>
              <a:t>-</a:t>
            </a:r>
            <a:r>
              <a:rPr dirty="0" baseline="103174" sz="525" spc="15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baseline="103174" sz="525">
              <a:latin typeface="Times New Roman"/>
              <a:cs typeface="Times New Roman"/>
            </a:endParaRPr>
          </a:p>
        </p:txBody>
      </p:sp>
      <p:sp>
        <p:nvSpPr>
          <p:cNvPr id="580" name="object 580"/>
          <p:cNvSpPr txBox="1"/>
          <p:nvPr/>
        </p:nvSpPr>
        <p:spPr>
          <a:xfrm>
            <a:off x="3783685" y="5328899"/>
            <a:ext cx="50292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27777" sz="3000" spc="-142">
                <a:solidFill>
                  <a:srgbClr val="706760"/>
                </a:solidFill>
                <a:latin typeface="Arial"/>
                <a:cs typeface="Arial"/>
              </a:rPr>
              <a:t>-</a:t>
            </a:r>
            <a:r>
              <a:rPr dirty="0" baseline="-27777" sz="3000" spc="-165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baseline="-18115" sz="3450" spc="-7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baseline="-18115" sz="3450" spc="-480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baseline="-12077" sz="3450" spc="67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sz="850" spc="-6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2300" spc="-11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81" name="object 581"/>
          <p:cNvSpPr txBox="1"/>
          <p:nvPr/>
        </p:nvSpPr>
        <p:spPr>
          <a:xfrm>
            <a:off x="3154797" y="5521699"/>
            <a:ext cx="45212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0985" algn="l"/>
              </a:tabLst>
            </a:pPr>
            <a:r>
              <a:rPr dirty="0" u="sng" sz="2000" spc="-5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5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2000" spc="-5">
                <a:solidFill>
                  <a:srgbClr val="706760"/>
                </a:solidFill>
                <a:latin typeface="Times New Roman"/>
                <a:cs typeface="Times New Roman"/>
              </a:rPr>
              <a:t>--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82" name="object 582"/>
          <p:cNvSpPr txBox="1"/>
          <p:nvPr/>
        </p:nvSpPr>
        <p:spPr>
          <a:xfrm>
            <a:off x="12881740" y="5980362"/>
            <a:ext cx="104139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4930" indent="-62230">
              <a:lnSpc>
                <a:spcPct val="100000"/>
              </a:lnSpc>
              <a:spcBef>
                <a:spcPts val="95"/>
              </a:spcBef>
              <a:buSzPct val="41176"/>
              <a:buFont typeface="Times New Roman"/>
              <a:buChar char="•"/>
              <a:tabLst>
                <a:tab pos="75565" algn="l"/>
              </a:tabLst>
            </a:pPr>
            <a:r>
              <a:rPr dirty="0" sz="850" spc="-40">
                <a:solidFill>
                  <a:srgbClr val="877B75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583" name="object 583"/>
          <p:cNvSpPr txBox="1"/>
          <p:nvPr/>
        </p:nvSpPr>
        <p:spPr>
          <a:xfrm>
            <a:off x="16746886" y="6043276"/>
            <a:ext cx="64769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45">
                <a:solidFill>
                  <a:srgbClr val="21A1DB"/>
                </a:solidFill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4" name="object 584"/>
          <p:cNvSpPr txBox="1"/>
          <p:nvPr/>
        </p:nvSpPr>
        <p:spPr>
          <a:xfrm>
            <a:off x="1475462" y="5996597"/>
            <a:ext cx="88900" cy="3594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150" spc="-100">
                <a:solidFill>
                  <a:srgbClr val="877B75"/>
                </a:solidFill>
                <a:latin typeface="Times New Roman"/>
                <a:cs typeface="Times New Roman"/>
              </a:rPr>
              <a:t>/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585" name="object 585"/>
          <p:cNvSpPr txBox="1"/>
          <p:nvPr/>
        </p:nvSpPr>
        <p:spPr>
          <a:xfrm>
            <a:off x="17424824" y="6185339"/>
            <a:ext cx="6540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15">
                <a:solidFill>
                  <a:srgbClr val="3DA7DD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86" name="object 586"/>
          <p:cNvSpPr txBox="1"/>
          <p:nvPr/>
        </p:nvSpPr>
        <p:spPr>
          <a:xfrm>
            <a:off x="17897075" y="6205634"/>
            <a:ext cx="5397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10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87" name="object 587"/>
          <p:cNvSpPr txBox="1"/>
          <p:nvPr/>
        </p:nvSpPr>
        <p:spPr>
          <a:xfrm>
            <a:off x="11731" y="5527788"/>
            <a:ext cx="192405" cy="700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50">
                <a:solidFill>
                  <a:srgbClr val="AEA39E"/>
                </a:solidFill>
                <a:latin typeface="Arial"/>
                <a:cs typeface="Arial"/>
              </a:rPr>
              <a:t>,</a:t>
            </a:r>
            <a:endParaRPr sz="230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30"/>
              </a:spcBef>
            </a:pPr>
            <a:r>
              <a:rPr dirty="0" sz="850" spc="-15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  <a:p>
            <a:pPr marL="67310">
              <a:lnSpc>
                <a:spcPct val="100000"/>
              </a:lnSpc>
              <a:spcBef>
                <a:spcPts val="120"/>
              </a:spcBef>
            </a:pPr>
            <a:r>
              <a:rPr dirty="0" sz="1150" spc="-5">
                <a:solidFill>
                  <a:srgbClr val="877B75"/>
                </a:solidFill>
                <a:latin typeface="Times New Roman"/>
                <a:cs typeface="Times New Roman"/>
              </a:rPr>
              <a:t>'!.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88" name="object 588"/>
          <p:cNvSpPr txBox="1"/>
          <p:nvPr/>
        </p:nvSpPr>
        <p:spPr>
          <a:xfrm>
            <a:off x="19298558" y="6177221"/>
            <a:ext cx="12509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baseline="-39215" sz="1275" spc="-15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r>
              <a:rPr dirty="0" baseline="-18518" sz="1125" spc="-15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r>
              <a:rPr dirty="0" sz="750" spc="-30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589" name="object 589"/>
          <p:cNvSpPr txBox="1"/>
          <p:nvPr/>
        </p:nvSpPr>
        <p:spPr>
          <a:xfrm>
            <a:off x="4986007" y="6116337"/>
            <a:ext cx="6540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90" name="object 590"/>
          <p:cNvSpPr txBox="1"/>
          <p:nvPr/>
        </p:nvSpPr>
        <p:spPr>
          <a:xfrm>
            <a:off x="10982597" y="6193457"/>
            <a:ext cx="7683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91" name="object 591"/>
          <p:cNvSpPr txBox="1"/>
          <p:nvPr/>
        </p:nvSpPr>
        <p:spPr>
          <a:xfrm>
            <a:off x="4894511" y="6173162"/>
            <a:ext cx="53340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2587689" y="6268418"/>
            <a:ext cx="0" cy="125730"/>
          </a:xfrm>
          <a:custGeom>
            <a:avLst/>
            <a:gdLst/>
            <a:ahLst/>
            <a:cxnLst/>
            <a:rect l="l" t="t" r="r" b="b"/>
            <a:pathLst>
              <a:path w="0" h="125729">
                <a:moveTo>
                  <a:pt x="0" y="0"/>
                </a:moveTo>
                <a:lnTo>
                  <a:pt x="0" y="125286"/>
                </a:lnTo>
              </a:path>
            </a:pathLst>
          </a:custGeom>
          <a:ln w="24334">
            <a:solidFill>
              <a:srgbClr val="9A8E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12659556" y="6284768"/>
            <a:ext cx="0" cy="104139"/>
          </a:xfrm>
          <a:custGeom>
            <a:avLst/>
            <a:gdLst/>
            <a:ahLst/>
            <a:cxnLst/>
            <a:rect l="l" t="t" r="r" b="b"/>
            <a:pathLst>
              <a:path w="0" h="104139">
                <a:moveTo>
                  <a:pt x="0" y="0"/>
                </a:moveTo>
                <a:lnTo>
                  <a:pt x="0" y="103961"/>
                </a:lnTo>
              </a:path>
            </a:pathLst>
          </a:custGeom>
          <a:ln w="28389">
            <a:solidFill>
              <a:srgbClr val="BFB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 txBox="1"/>
          <p:nvPr/>
        </p:nvSpPr>
        <p:spPr>
          <a:xfrm>
            <a:off x="12562830" y="6256371"/>
            <a:ext cx="123825" cy="1403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50" spc="5">
                <a:solidFill>
                  <a:srgbClr val="BCB3AF"/>
                </a:solidFill>
                <a:latin typeface="Times New Roman"/>
                <a:cs typeface="Times New Roman"/>
              </a:rPr>
              <a:t>•</a:t>
            </a:r>
            <a:r>
              <a:rPr dirty="0" sz="750" spc="20">
                <a:solidFill>
                  <a:srgbClr val="BCB3AF"/>
                </a:solidFill>
                <a:latin typeface="Times New Roman"/>
                <a:cs typeface="Times New Roman"/>
              </a:rPr>
              <a:t> </a:t>
            </a:r>
            <a:r>
              <a:rPr dirty="0" sz="600" spc="10">
                <a:solidFill>
                  <a:srgbClr val="CDC8C6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95" name="object 595"/>
          <p:cNvSpPr txBox="1"/>
          <p:nvPr/>
        </p:nvSpPr>
        <p:spPr>
          <a:xfrm>
            <a:off x="10085689" y="6305079"/>
            <a:ext cx="43815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-7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96" name="object 596"/>
          <p:cNvSpPr txBox="1"/>
          <p:nvPr/>
        </p:nvSpPr>
        <p:spPr>
          <a:xfrm>
            <a:off x="19130726" y="6347698"/>
            <a:ext cx="196215" cy="253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68580">
              <a:lnSpc>
                <a:spcPts val="919"/>
              </a:lnSpc>
              <a:spcBef>
                <a:spcPts val="110"/>
              </a:spcBef>
            </a:pPr>
            <a:r>
              <a:rPr dirty="0" sz="850" spc="-175" i="1">
                <a:solidFill>
                  <a:srgbClr val="0191CA"/>
                </a:solidFill>
                <a:latin typeface="Courier New"/>
                <a:cs typeface="Courier New"/>
              </a:rPr>
              <a:t>,</a:t>
            </a:r>
            <a:r>
              <a:rPr dirty="0" sz="850" spc="-265" i="1">
                <a:solidFill>
                  <a:srgbClr val="0191CA"/>
                </a:solidFill>
                <a:latin typeface="Courier New"/>
                <a:cs typeface="Courier New"/>
              </a:rPr>
              <a:t>•</a:t>
            </a:r>
            <a:r>
              <a:rPr dirty="0" baseline="16339" sz="1275" spc="15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baseline="16339" sz="1275">
              <a:latin typeface="Times New Roman"/>
              <a:cs typeface="Times New Roman"/>
            </a:endParaRPr>
          </a:p>
          <a:p>
            <a:pPr marL="12700">
              <a:lnSpc>
                <a:spcPts val="860"/>
              </a:lnSpc>
            </a:pPr>
            <a:r>
              <a:rPr dirty="0" sz="800" i="1">
                <a:solidFill>
                  <a:srgbClr val="0191CA"/>
                </a:solidFill>
                <a:latin typeface="Times New Roman"/>
                <a:cs typeface="Times New Roman"/>
              </a:rPr>
              <a:t>.}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597" name="object 597"/>
          <p:cNvSpPr txBox="1"/>
          <p:nvPr/>
        </p:nvSpPr>
        <p:spPr>
          <a:xfrm>
            <a:off x="19989542" y="6246224"/>
            <a:ext cx="11303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35">
                <a:solidFill>
                  <a:srgbClr val="0191CA"/>
                </a:solidFill>
                <a:latin typeface="Times New Roman"/>
                <a:cs typeface="Times New Roman"/>
              </a:rPr>
              <a:t>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98" name="object 598"/>
          <p:cNvSpPr txBox="1"/>
          <p:nvPr/>
        </p:nvSpPr>
        <p:spPr>
          <a:xfrm>
            <a:off x="1343668" y="6272607"/>
            <a:ext cx="194310" cy="188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50" spc="20" b="1" i="1">
                <a:solidFill>
                  <a:srgbClr val="877B75"/>
                </a:solidFill>
                <a:latin typeface="TimesNewRomanPS-BoldItalicMT"/>
                <a:cs typeface="TimesNewRomanPS-BoldItalicMT"/>
              </a:rPr>
              <a:t>.r"</a:t>
            </a:r>
            <a:endParaRPr sz="1050">
              <a:latin typeface="TimesNewRomanPS-BoldItalicMT"/>
              <a:cs typeface="TimesNewRomanPS-BoldItalicMT"/>
            </a:endParaRPr>
          </a:p>
        </p:txBody>
      </p:sp>
      <p:sp>
        <p:nvSpPr>
          <p:cNvPr id="599" name="object 599"/>
          <p:cNvSpPr txBox="1"/>
          <p:nvPr/>
        </p:nvSpPr>
        <p:spPr>
          <a:xfrm>
            <a:off x="9350716" y="6357845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00" name="object 600"/>
          <p:cNvSpPr txBox="1"/>
          <p:nvPr/>
        </p:nvSpPr>
        <p:spPr>
          <a:xfrm>
            <a:off x="9480046" y="6181280"/>
            <a:ext cx="1365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indent="-25400">
              <a:lnSpc>
                <a:spcPct val="100000"/>
              </a:lnSpc>
              <a:spcBef>
                <a:spcPts val="100"/>
              </a:spcBef>
              <a:buClr>
                <a:srgbClr val="706760"/>
              </a:buClr>
              <a:buSzPct val="32608"/>
              <a:buFont typeface="Arial"/>
              <a:buChar char="•"/>
              <a:tabLst>
                <a:tab pos="38735" algn="l"/>
              </a:tabLst>
            </a:pPr>
            <a:r>
              <a:rPr dirty="0" sz="2300" spc="-210">
                <a:solidFill>
                  <a:srgbClr val="877B75"/>
                </a:solidFill>
                <a:latin typeface="Times New Roman"/>
                <a:cs typeface="Times New Roman"/>
              </a:rPr>
              <a:t>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01" name="object 601"/>
          <p:cNvSpPr txBox="1"/>
          <p:nvPr/>
        </p:nvSpPr>
        <p:spPr>
          <a:xfrm>
            <a:off x="16336641" y="6453231"/>
            <a:ext cx="42545" cy="990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50" spc="-30">
                <a:solidFill>
                  <a:srgbClr val="0191CA"/>
                </a:solidFill>
                <a:latin typeface="Arial"/>
                <a:cs typeface="Arial"/>
              </a:rPr>
              <a:t>•</a:t>
            </a:r>
            <a:endParaRPr sz="450">
              <a:latin typeface="Arial"/>
              <a:cs typeface="Arial"/>
            </a:endParaRPr>
          </a:p>
        </p:txBody>
      </p:sp>
      <p:sp>
        <p:nvSpPr>
          <p:cNvPr id="602" name="object 602"/>
          <p:cNvSpPr txBox="1"/>
          <p:nvPr/>
        </p:nvSpPr>
        <p:spPr>
          <a:xfrm>
            <a:off x="19706094" y="5678242"/>
            <a:ext cx="292735" cy="970915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dirty="0" sz="1600" spc="-445" i="1">
                <a:solidFill>
                  <a:srgbClr val="0191CA"/>
                </a:solidFill>
                <a:latin typeface="Courier New"/>
                <a:cs typeface="Courier New"/>
              </a:rPr>
              <a:t>_.,</a:t>
            </a:r>
            <a:r>
              <a:rPr dirty="0" baseline="19607" sz="1275" spc="-667">
                <a:solidFill>
                  <a:srgbClr val="62B1E4"/>
                </a:solidFill>
                <a:latin typeface="Times New Roman"/>
                <a:cs typeface="Times New Roman"/>
              </a:rPr>
              <a:t>•</a:t>
            </a:r>
            <a:r>
              <a:rPr dirty="0" baseline="19607" sz="1275" spc="-240">
                <a:solidFill>
                  <a:srgbClr val="62B1E4"/>
                </a:solidFill>
                <a:latin typeface="Times New Roman"/>
                <a:cs typeface="Times New Roman"/>
              </a:rPr>
              <a:t> </a:t>
            </a:r>
            <a:r>
              <a:rPr dirty="0" baseline="27777" sz="1500" spc="-89">
                <a:solidFill>
                  <a:srgbClr val="62B1E4"/>
                </a:solidFill>
                <a:latin typeface="Times New Roman"/>
                <a:cs typeface="Times New Roman"/>
              </a:rPr>
              <a:t>•</a:t>
            </a:r>
            <a:r>
              <a:rPr dirty="0" baseline="27777" sz="1500" spc="-89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baseline="27777" sz="1500">
              <a:latin typeface="Times New Roman"/>
              <a:cs typeface="Times New Roman"/>
            </a:endParaRPr>
          </a:p>
          <a:p>
            <a:pPr marL="41275">
              <a:lnSpc>
                <a:spcPct val="100000"/>
              </a:lnSpc>
              <a:spcBef>
                <a:spcPts val="710"/>
              </a:spcBef>
            </a:pPr>
            <a:r>
              <a:rPr dirty="0" sz="950" spc="-55">
                <a:solidFill>
                  <a:srgbClr val="0191CA"/>
                </a:solidFill>
                <a:latin typeface="Arial"/>
                <a:cs typeface="Arial"/>
              </a:rPr>
              <a:t>-</a:t>
            </a:r>
            <a:endParaRPr sz="950">
              <a:latin typeface="Arial"/>
              <a:cs typeface="Arial"/>
            </a:endParaRPr>
          </a:p>
          <a:p>
            <a:pPr algn="ctr" marR="44450">
              <a:lnSpc>
                <a:spcPct val="100000"/>
              </a:lnSpc>
              <a:spcBef>
                <a:spcPts val="660"/>
              </a:spcBef>
            </a:pPr>
            <a:r>
              <a:rPr dirty="0" sz="1550" spc="-105">
                <a:solidFill>
                  <a:srgbClr val="0191CA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03" name="object 603"/>
          <p:cNvSpPr txBox="1"/>
          <p:nvPr/>
        </p:nvSpPr>
        <p:spPr>
          <a:xfrm>
            <a:off x="6480016" y="6185339"/>
            <a:ext cx="1193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10">
                <a:solidFill>
                  <a:srgbClr val="877B75"/>
                </a:solidFill>
                <a:latin typeface="Times New Roman"/>
                <a:cs typeface="Times New Roman"/>
              </a:rPr>
              <a:t>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04" name="object 604"/>
          <p:cNvSpPr txBox="1"/>
          <p:nvPr/>
        </p:nvSpPr>
        <p:spPr>
          <a:xfrm>
            <a:off x="16333420" y="6455261"/>
            <a:ext cx="65405" cy="2813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650" spc="-55">
                <a:solidFill>
                  <a:srgbClr val="0191CA"/>
                </a:solidFill>
                <a:latin typeface="Arial"/>
                <a:cs typeface="Arial"/>
              </a:rPr>
              <a:t>j</a:t>
            </a:r>
            <a:endParaRPr sz="1650">
              <a:latin typeface="Arial"/>
              <a:cs typeface="Arial"/>
            </a:endParaRPr>
          </a:p>
        </p:txBody>
      </p:sp>
      <p:sp>
        <p:nvSpPr>
          <p:cNvPr id="605" name="object 605"/>
          <p:cNvSpPr txBox="1"/>
          <p:nvPr/>
        </p:nvSpPr>
        <p:spPr>
          <a:xfrm>
            <a:off x="18834608" y="6432936"/>
            <a:ext cx="31305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170" b="1" i="1">
                <a:solidFill>
                  <a:srgbClr val="0191CA"/>
                </a:solidFill>
                <a:latin typeface="Georgia-BoldItalic"/>
                <a:cs typeface="Georgia-BoldItalic"/>
              </a:rPr>
              <a:t>·1</a:t>
            </a:r>
            <a:endParaRPr sz="2300">
              <a:latin typeface="Georgia-BoldItalic"/>
              <a:cs typeface="Georgia-BoldItalic"/>
            </a:endParaRPr>
          </a:p>
        </p:txBody>
      </p:sp>
      <p:sp>
        <p:nvSpPr>
          <p:cNvPr id="606" name="object 606"/>
          <p:cNvSpPr txBox="1"/>
          <p:nvPr/>
        </p:nvSpPr>
        <p:spPr>
          <a:xfrm>
            <a:off x="4519066" y="6151244"/>
            <a:ext cx="295910" cy="35242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285"/>
              </a:spcBef>
            </a:pPr>
            <a:r>
              <a:rPr dirty="0" baseline="-42483" sz="1275" spc="-157">
                <a:solidFill>
                  <a:srgbClr val="706760"/>
                </a:solidFill>
                <a:latin typeface="Arial"/>
                <a:cs typeface="Arial"/>
              </a:rPr>
              <a:t>• </a:t>
            </a:r>
            <a:r>
              <a:rPr dirty="0" baseline="-22875" sz="1275" spc="-15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22875" sz="1275" spc="-157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600" spc="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baseline="-8771" sz="1425" spc="30">
                <a:solidFill>
                  <a:srgbClr val="706760"/>
                </a:solidFill>
                <a:latin typeface="Arial"/>
                <a:cs typeface="Arial"/>
              </a:rPr>
              <a:t>• </a:t>
            </a:r>
            <a:r>
              <a:rPr dirty="0" baseline="-23148" sz="900" spc="-6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23148" sz="900" spc="-37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07" name="object 607"/>
          <p:cNvSpPr txBox="1"/>
          <p:nvPr/>
        </p:nvSpPr>
        <p:spPr>
          <a:xfrm>
            <a:off x="9617548" y="6493820"/>
            <a:ext cx="6794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</p:txBody>
      </p:sp>
      <p:sp>
        <p:nvSpPr>
          <p:cNvPr id="608" name="object 608"/>
          <p:cNvSpPr txBox="1"/>
          <p:nvPr/>
        </p:nvSpPr>
        <p:spPr>
          <a:xfrm>
            <a:off x="10117488" y="6225929"/>
            <a:ext cx="26098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3623" sz="3450" spc="-419">
                <a:solidFill>
                  <a:srgbClr val="706760"/>
                </a:solidFill>
                <a:latin typeface="Arial"/>
                <a:cs typeface="Arial"/>
              </a:rPr>
              <a:t>- </a:t>
            </a:r>
            <a:r>
              <a:rPr dirty="0" sz="60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600" spc="-70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baseline="-22222" sz="1125" spc="-7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22222" sz="1125">
              <a:latin typeface="Times New Roman"/>
              <a:cs typeface="Times New Roman"/>
            </a:endParaRPr>
          </a:p>
        </p:txBody>
      </p:sp>
      <p:sp>
        <p:nvSpPr>
          <p:cNvPr id="609" name="object 609"/>
          <p:cNvSpPr txBox="1"/>
          <p:nvPr/>
        </p:nvSpPr>
        <p:spPr>
          <a:xfrm>
            <a:off x="10120293" y="6526292"/>
            <a:ext cx="297815" cy="123189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43840" algn="l"/>
              </a:tabLst>
            </a:pPr>
            <a:r>
              <a:rPr dirty="0" sz="600" spc="15" b="1">
                <a:solidFill>
                  <a:srgbClr val="706760"/>
                </a:solidFill>
                <a:latin typeface="Arial"/>
                <a:cs typeface="Arial"/>
              </a:rPr>
              <a:t>L</a:t>
            </a:r>
            <a:r>
              <a:rPr dirty="0" sz="600" spc="15" b="1">
                <a:solidFill>
                  <a:srgbClr val="706760"/>
                </a:solidFill>
                <a:latin typeface="Arial"/>
                <a:cs typeface="Arial"/>
              </a:rPr>
              <a:t>	</a:t>
            </a:r>
            <a:r>
              <a:rPr dirty="0" baseline="5050" sz="825" spc="1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baseline="5050" sz="825">
              <a:latin typeface="Arial"/>
              <a:cs typeface="Arial"/>
            </a:endParaRPr>
          </a:p>
        </p:txBody>
      </p:sp>
      <p:sp>
        <p:nvSpPr>
          <p:cNvPr id="610" name="object 610"/>
          <p:cNvSpPr txBox="1"/>
          <p:nvPr/>
        </p:nvSpPr>
        <p:spPr>
          <a:xfrm>
            <a:off x="4390600" y="6459320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11" name="object 611"/>
          <p:cNvSpPr txBox="1"/>
          <p:nvPr/>
        </p:nvSpPr>
        <p:spPr>
          <a:xfrm>
            <a:off x="13481981" y="6599354"/>
            <a:ext cx="43180" cy="84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" spc="10">
                <a:solidFill>
                  <a:srgbClr val="877B75"/>
                </a:solidFill>
                <a:latin typeface="Times New Roman"/>
                <a:cs typeface="Times New Roman"/>
              </a:rPr>
              <a:t>•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12" name="object 612"/>
          <p:cNvSpPr txBox="1"/>
          <p:nvPr/>
        </p:nvSpPr>
        <p:spPr>
          <a:xfrm>
            <a:off x="10187081" y="6572970"/>
            <a:ext cx="53975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13" name="object 613"/>
          <p:cNvSpPr txBox="1"/>
          <p:nvPr/>
        </p:nvSpPr>
        <p:spPr>
          <a:xfrm>
            <a:off x="13670407" y="6469467"/>
            <a:ext cx="18542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25" i="1">
                <a:solidFill>
                  <a:srgbClr val="877B75"/>
                </a:solidFill>
                <a:latin typeface="Courier New"/>
                <a:cs typeface="Courier New"/>
              </a:rPr>
              <a:t>.</a:t>
            </a:r>
            <a:endParaRPr sz="2300">
              <a:latin typeface="Courier New"/>
              <a:cs typeface="Courier New"/>
            </a:endParaRPr>
          </a:p>
        </p:txBody>
      </p:sp>
      <p:sp>
        <p:nvSpPr>
          <p:cNvPr id="614" name="object 614"/>
          <p:cNvSpPr txBox="1"/>
          <p:nvPr/>
        </p:nvSpPr>
        <p:spPr>
          <a:xfrm>
            <a:off x="4391492" y="6540499"/>
            <a:ext cx="50800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-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15" name="object 615"/>
          <p:cNvSpPr txBox="1"/>
          <p:nvPr/>
        </p:nvSpPr>
        <p:spPr>
          <a:xfrm>
            <a:off x="4252250" y="6556734"/>
            <a:ext cx="29527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7650" algn="l"/>
              </a:tabLst>
            </a:pPr>
            <a:r>
              <a:rPr dirty="0" sz="850" spc="-3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sz="850" spc="-30">
                <a:solidFill>
                  <a:srgbClr val="706760"/>
                </a:solidFill>
                <a:latin typeface="Arial"/>
                <a:cs typeface="Arial"/>
              </a:rPr>
              <a:t>	</a:t>
            </a:r>
            <a:r>
              <a:rPr dirty="0" sz="850" spc="-3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616" name="object 616"/>
          <p:cNvSpPr txBox="1"/>
          <p:nvPr/>
        </p:nvSpPr>
        <p:spPr>
          <a:xfrm>
            <a:off x="10383604" y="6548616"/>
            <a:ext cx="110489" cy="2768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944"/>
              </a:lnSpc>
              <a:spcBef>
                <a:spcPts val="125"/>
              </a:spcBef>
            </a:pPr>
            <a:r>
              <a:rPr dirty="0" sz="950" spc="2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  <a:p>
            <a:pPr marL="41275">
              <a:lnSpc>
                <a:spcPts val="1005"/>
              </a:lnSpc>
            </a:pPr>
            <a:r>
              <a:rPr dirty="0" sz="1000" spc="-114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7" name="object 617"/>
          <p:cNvSpPr/>
          <p:nvPr/>
        </p:nvSpPr>
        <p:spPr>
          <a:xfrm>
            <a:off x="12933470" y="6700804"/>
            <a:ext cx="0" cy="124460"/>
          </a:xfrm>
          <a:custGeom>
            <a:avLst/>
            <a:gdLst/>
            <a:ahLst/>
            <a:cxnLst/>
            <a:rect l="l" t="t" r="r" b="b"/>
            <a:pathLst>
              <a:path w="0" h="124459">
                <a:moveTo>
                  <a:pt x="0" y="0"/>
                </a:moveTo>
                <a:lnTo>
                  <a:pt x="0" y="124216"/>
                </a:lnTo>
              </a:path>
            </a:pathLst>
          </a:custGeom>
          <a:ln w="16222">
            <a:solidFill>
              <a:srgbClr val="AEA39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 txBox="1"/>
          <p:nvPr/>
        </p:nvSpPr>
        <p:spPr>
          <a:xfrm>
            <a:off x="12912663" y="6688651"/>
            <a:ext cx="4000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25">
                <a:solidFill>
                  <a:srgbClr val="CDC8C6"/>
                </a:solidFill>
                <a:latin typeface="Arial"/>
                <a:cs typeface="Arial"/>
              </a:rPr>
              <a:t>'</a:t>
            </a:r>
            <a:endParaRPr sz="700">
              <a:latin typeface="Arial"/>
              <a:cs typeface="Arial"/>
            </a:endParaRPr>
          </a:p>
        </p:txBody>
      </p:sp>
      <p:sp>
        <p:nvSpPr>
          <p:cNvPr id="619" name="object 619"/>
          <p:cNvSpPr txBox="1"/>
          <p:nvPr/>
        </p:nvSpPr>
        <p:spPr>
          <a:xfrm>
            <a:off x="18927906" y="6670385"/>
            <a:ext cx="9779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75" b="1" i="1">
                <a:solidFill>
                  <a:srgbClr val="3DA7DD"/>
                </a:solidFill>
                <a:latin typeface="TimesNewRomanPS-BoldItalicMT"/>
                <a:cs typeface="TimesNewRomanPS-BoldItalicMT"/>
              </a:rPr>
              <a:t>r</a:t>
            </a:r>
            <a:endParaRPr sz="1650">
              <a:latin typeface="TimesNewRomanPS-BoldItalicMT"/>
              <a:cs typeface="TimesNewRomanPS-BoldItalicMT"/>
            </a:endParaRPr>
          </a:p>
        </p:txBody>
      </p:sp>
      <p:sp>
        <p:nvSpPr>
          <p:cNvPr id="620" name="object 620"/>
          <p:cNvSpPr txBox="1"/>
          <p:nvPr/>
        </p:nvSpPr>
        <p:spPr>
          <a:xfrm>
            <a:off x="4359157" y="6528322"/>
            <a:ext cx="15494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600" spc="-2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600" spc="30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baseline="-23391" sz="1425" spc="-44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23391" sz="1425">
              <a:latin typeface="Times New Roman"/>
              <a:cs typeface="Times New Roman"/>
            </a:endParaRPr>
          </a:p>
        </p:txBody>
      </p:sp>
      <p:sp>
        <p:nvSpPr>
          <p:cNvPr id="621" name="object 621"/>
          <p:cNvSpPr txBox="1"/>
          <p:nvPr/>
        </p:nvSpPr>
        <p:spPr>
          <a:xfrm>
            <a:off x="4289208" y="6615589"/>
            <a:ext cx="15621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3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750" spc="95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850" spc="-3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22" name="object 622"/>
          <p:cNvSpPr txBox="1"/>
          <p:nvPr/>
        </p:nvSpPr>
        <p:spPr>
          <a:xfrm>
            <a:off x="10640162" y="6702857"/>
            <a:ext cx="882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26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623" name="object 623"/>
          <p:cNvSpPr txBox="1"/>
          <p:nvPr/>
        </p:nvSpPr>
        <p:spPr>
          <a:xfrm>
            <a:off x="18524701" y="6792155"/>
            <a:ext cx="4762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95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24" name="object 624"/>
          <p:cNvSpPr txBox="1"/>
          <p:nvPr/>
        </p:nvSpPr>
        <p:spPr>
          <a:xfrm>
            <a:off x="4353317" y="6652121"/>
            <a:ext cx="5080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05">
                <a:solidFill>
                  <a:srgbClr val="877B75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25" name="object 625"/>
          <p:cNvSpPr txBox="1"/>
          <p:nvPr/>
        </p:nvSpPr>
        <p:spPr>
          <a:xfrm>
            <a:off x="18863016" y="6767800"/>
            <a:ext cx="9398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105" b="1" i="1">
                <a:solidFill>
                  <a:srgbClr val="3DA7DD"/>
                </a:solidFill>
                <a:latin typeface="TimesNewRomanPS-BoldItalicMT"/>
                <a:cs typeface="TimesNewRomanPS-BoldItalicMT"/>
              </a:rPr>
              <a:t>r</a:t>
            </a:r>
            <a:endParaRPr sz="1650">
              <a:latin typeface="TimesNewRomanPS-BoldItalicMT"/>
              <a:cs typeface="TimesNewRomanPS-BoldItalicMT"/>
            </a:endParaRPr>
          </a:p>
        </p:txBody>
      </p:sp>
      <p:sp>
        <p:nvSpPr>
          <p:cNvPr id="626" name="object 626"/>
          <p:cNvSpPr txBox="1"/>
          <p:nvPr/>
        </p:nvSpPr>
        <p:spPr>
          <a:xfrm>
            <a:off x="4168701" y="6611531"/>
            <a:ext cx="4762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50" spc="-285">
                <a:solidFill>
                  <a:srgbClr val="706760"/>
                </a:solidFill>
                <a:latin typeface="Times New Roman"/>
                <a:cs typeface="Times New Roman"/>
              </a:rPr>
              <a:t>....</a:t>
            </a:r>
            <a:r>
              <a:rPr dirty="0" sz="2300" spc="-285">
                <a:solidFill>
                  <a:srgbClr val="877B75"/>
                </a:solidFill>
                <a:latin typeface="Times New Roman"/>
                <a:cs typeface="Times New Roman"/>
              </a:rPr>
              <a:t>,</a:t>
            </a:r>
            <a:r>
              <a:rPr dirty="0" sz="2250" spc="-285">
                <a:solidFill>
                  <a:srgbClr val="706760"/>
                </a:solidFill>
                <a:latin typeface="Times New Roman"/>
                <a:cs typeface="Times New Roman"/>
              </a:rPr>
              <a:t>.</a:t>
            </a:r>
            <a:r>
              <a:rPr dirty="0" sz="2300" spc="-285">
                <a:solidFill>
                  <a:srgbClr val="877B75"/>
                </a:solidFill>
                <a:latin typeface="Times New Roman"/>
                <a:cs typeface="Times New Roman"/>
              </a:rPr>
              <a:t>,..--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27" name="object 627"/>
          <p:cNvSpPr txBox="1"/>
          <p:nvPr/>
        </p:nvSpPr>
        <p:spPr>
          <a:xfrm>
            <a:off x="10422425" y="6777948"/>
            <a:ext cx="43180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-7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28" name="object 628"/>
          <p:cNvSpPr txBox="1"/>
          <p:nvPr/>
        </p:nvSpPr>
        <p:spPr>
          <a:xfrm>
            <a:off x="4122925" y="6727211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29" name="object 629"/>
          <p:cNvSpPr txBox="1"/>
          <p:nvPr/>
        </p:nvSpPr>
        <p:spPr>
          <a:xfrm>
            <a:off x="4053450" y="6867245"/>
            <a:ext cx="67310" cy="11366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50" spc="2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550">
              <a:latin typeface="Arial"/>
              <a:cs typeface="Arial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11887055" y="6901564"/>
            <a:ext cx="0" cy="136525"/>
          </a:xfrm>
          <a:custGeom>
            <a:avLst/>
            <a:gdLst/>
            <a:ahLst/>
            <a:cxnLst/>
            <a:rect l="l" t="t" r="r" b="b"/>
            <a:pathLst>
              <a:path w="0" h="136525">
                <a:moveTo>
                  <a:pt x="0" y="0"/>
                </a:moveTo>
                <a:lnTo>
                  <a:pt x="0" y="135949"/>
                </a:lnTo>
              </a:path>
            </a:pathLst>
          </a:custGeom>
          <a:ln w="24334">
            <a:solidFill>
              <a:srgbClr val="BFB6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 txBox="1"/>
          <p:nvPr/>
        </p:nvSpPr>
        <p:spPr>
          <a:xfrm>
            <a:off x="11862192" y="6889570"/>
            <a:ext cx="62865" cy="1498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800" spc="20">
                <a:solidFill>
                  <a:srgbClr val="CDC8C6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32" name="object 632"/>
          <p:cNvSpPr txBox="1"/>
          <p:nvPr/>
        </p:nvSpPr>
        <p:spPr>
          <a:xfrm>
            <a:off x="11990550" y="6958572"/>
            <a:ext cx="36830" cy="622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dirty="0" sz="200" spc="15">
                <a:solidFill>
                  <a:srgbClr val="AEA39E"/>
                </a:solidFill>
                <a:latin typeface="Arial"/>
                <a:cs typeface="Arial"/>
              </a:rPr>
              <a:t>•</a:t>
            </a:r>
            <a:endParaRPr sz="200">
              <a:latin typeface="Arial"/>
              <a:cs typeface="Arial"/>
            </a:endParaRPr>
          </a:p>
        </p:txBody>
      </p:sp>
      <p:sp>
        <p:nvSpPr>
          <p:cNvPr id="633" name="object 633"/>
          <p:cNvSpPr txBox="1"/>
          <p:nvPr/>
        </p:nvSpPr>
        <p:spPr>
          <a:xfrm>
            <a:off x="10149235" y="6926101"/>
            <a:ext cx="6540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15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634" name="object 634"/>
          <p:cNvSpPr txBox="1"/>
          <p:nvPr/>
        </p:nvSpPr>
        <p:spPr>
          <a:xfrm>
            <a:off x="10314408" y="6865216"/>
            <a:ext cx="9779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-23391" sz="1425" spc="-6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35" name="object 635"/>
          <p:cNvSpPr txBox="1"/>
          <p:nvPr/>
        </p:nvSpPr>
        <p:spPr>
          <a:xfrm>
            <a:off x="6932741" y="6920012"/>
            <a:ext cx="6540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36" name="object 636"/>
          <p:cNvSpPr txBox="1"/>
          <p:nvPr/>
        </p:nvSpPr>
        <p:spPr>
          <a:xfrm>
            <a:off x="10211906" y="6635884"/>
            <a:ext cx="11176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31400" sz="3450" spc="-1132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sz="850" spc="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37" name="object 637"/>
          <p:cNvSpPr txBox="1"/>
          <p:nvPr/>
        </p:nvSpPr>
        <p:spPr>
          <a:xfrm>
            <a:off x="19759015" y="6972779"/>
            <a:ext cx="16573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15">
                <a:solidFill>
                  <a:srgbClr val="0191CA"/>
                </a:solidFill>
                <a:latin typeface="Times New Roman"/>
                <a:cs typeface="Times New Roman"/>
              </a:rPr>
              <a:t>-·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38" name="object 638"/>
          <p:cNvSpPr txBox="1"/>
          <p:nvPr/>
        </p:nvSpPr>
        <p:spPr>
          <a:xfrm>
            <a:off x="3127874" y="6784037"/>
            <a:ext cx="184150" cy="2914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baseline="2777" sz="1500" spc="-397" i="1">
                <a:solidFill>
                  <a:srgbClr val="706760"/>
                </a:solidFill>
                <a:latin typeface="Courier New"/>
                <a:cs typeface="Courier New"/>
              </a:rPr>
              <a:t>•</a:t>
            </a:r>
            <a:r>
              <a:rPr dirty="0" sz="1750" spc="-114">
                <a:solidFill>
                  <a:srgbClr val="706760"/>
                </a:solidFill>
                <a:latin typeface="Times New Roman"/>
                <a:cs typeface="Times New Roman"/>
              </a:rPr>
              <a:t>.</a:t>
            </a:r>
            <a:r>
              <a:rPr dirty="0" sz="1750" spc="-180">
                <a:solidFill>
                  <a:srgbClr val="706760"/>
                </a:solidFill>
                <a:latin typeface="Times New Roman"/>
                <a:cs typeface="Times New Roman"/>
              </a:rPr>
              <a:t>,</a:t>
            </a:r>
            <a:r>
              <a:rPr dirty="0" baseline="3267" sz="1275" spc="22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baseline="3267" sz="1275">
              <a:latin typeface="Arial"/>
              <a:cs typeface="Arial"/>
            </a:endParaRPr>
          </a:p>
        </p:txBody>
      </p:sp>
      <p:sp>
        <p:nvSpPr>
          <p:cNvPr id="639" name="object 639"/>
          <p:cNvSpPr txBox="1"/>
          <p:nvPr/>
        </p:nvSpPr>
        <p:spPr>
          <a:xfrm>
            <a:off x="4015914" y="6913923"/>
            <a:ext cx="32258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47650" algn="l"/>
              </a:tabLst>
            </a:pPr>
            <a:r>
              <a:rPr dirty="0" sz="950" spc="-8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950" spc="-80">
                <a:solidFill>
                  <a:srgbClr val="706760"/>
                </a:solidFill>
                <a:latin typeface="Times New Roman"/>
                <a:cs typeface="Times New Roman"/>
              </a:rPr>
              <a:t>	</a:t>
            </a:r>
            <a:r>
              <a:rPr dirty="0" baseline="-17543" sz="1425" spc="-112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baseline="3267" sz="1275" spc="-12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baseline="3267" sz="1275">
              <a:latin typeface="Arial"/>
              <a:cs typeface="Arial"/>
            </a:endParaRPr>
          </a:p>
        </p:txBody>
      </p:sp>
      <p:sp>
        <p:nvSpPr>
          <p:cNvPr id="640" name="object 640"/>
          <p:cNvSpPr txBox="1"/>
          <p:nvPr/>
        </p:nvSpPr>
        <p:spPr>
          <a:xfrm>
            <a:off x="12063976" y="7060046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AEA39E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41" name="object 641"/>
          <p:cNvSpPr txBox="1"/>
          <p:nvPr/>
        </p:nvSpPr>
        <p:spPr>
          <a:xfrm>
            <a:off x="1431322" y="6737359"/>
            <a:ext cx="129539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13285" sz="3450" spc="-27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sz="850" spc="-7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42" name="object 642"/>
          <p:cNvSpPr txBox="1"/>
          <p:nvPr/>
        </p:nvSpPr>
        <p:spPr>
          <a:xfrm>
            <a:off x="1704948" y="6911894"/>
            <a:ext cx="8826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baseline="-19607" sz="1275" spc="44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600" spc="-5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43" name="object 643"/>
          <p:cNvSpPr txBox="1"/>
          <p:nvPr/>
        </p:nvSpPr>
        <p:spPr>
          <a:xfrm>
            <a:off x="8341893" y="7086430"/>
            <a:ext cx="41275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15">
                <a:solidFill>
                  <a:srgbClr val="AEA39E"/>
                </a:solidFill>
                <a:latin typeface="Arial"/>
                <a:cs typeface="Arial"/>
              </a:rPr>
              <a:t>'</a:t>
            </a:r>
            <a:endParaRPr sz="700">
              <a:latin typeface="Arial"/>
              <a:cs typeface="Arial"/>
            </a:endParaRPr>
          </a:p>
        </p:txBody>
      </p:sp>
      <p:sp>
        <p:nvSpPr>
          <p:cNvPr id="644" name="object 644"/>
          <p:cNvSpPr txBox="1"/>
          <p:nvPr/>
        </p:nvSpPr>
        <p:spPr>
          <a:xfrm>
            <a:off x="10256142" y="7078312"/>
            <a:ext cx="4889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-3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45" name="object 645"/>
          <p:cNvSpPr txBox="1"/>
          <p:nvPr/>
        </p:nvSpPr>
        <p:spPr>
          <a:xfrm>
            <a:off x="18662141" y="6920012"/>
            <a:ext cx="172085" cy="39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9690">
              <a:lnSpc>
                <a:spcPts val="2330"/>
              </a:lnSpc>
              <a:spcBef>
                <a:spcPts val="100"/>
              </a:spcBef>
            </a:pPr>
            <a:r>
              <a:rPr dirty="0" sz="2300" spc="15" i="1">
                <a:solidFill>
                  <a:srgbClr val="21A1DB"/>
                </a:solidFill>
                <a:latin typeface="Times New Roman"/>
                <a:cs typeface="Times New Roman"/>
              </a:rPr>
              <a:t>I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ts val="590"/>
              </a:lnSpc>
            </a:pPr>
            <a:r>
              <a:rPr dirty="0" sz="850" spc="-45">
                <a:solidFill>
                  <a:srgbClr val="0191CA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646" name="object 646"/>
          <p:cNvSpPr txBox="1"/>
          <p:nvPr/>
        </p:nvSpPr>
        <p:spPr>
          <a:xfrm>
            <a:off x="1409663" y="6995103"/>
            <a:ext cx="5461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4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47" name="object 647"/>
          <p:cNvSpPr txBox="1"/>
          <p:nvPr/>
        </p:nvSpPr>
        <p:spPr>
          <a:xfrm>
            <a:off x="3245332" y="6978867"/>
            <a:ext cx="9969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8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29914" sz="975" spc="-52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baseline="-29914" sz="975">
              <a:latin typeface="Arial"/>
              <a:cs typeface="Arial"/>
            </a:endParaRPr>
          </a:p>
        </p:txBody>
      </p:sp>
      <p:sp>
        <p:nvSpPr>
          <p:cNvPr id="648" name="object 648"/>
          <p:cNvSpPr txBox="1"/>
          <p:nvPr/>
        </p:nvSpPr>
        <p:spPr>
          <a:xfrm>
            <a:off x="6515483" y="6889570"/>
            <a:ext cx="114300" cy="3251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950" spc="-140">
                <a:solidFill>
                  <a:srgbClr val="877B75"/>
                </a:solidFill>
                <a:latin typeface="Times New Roman"/>
                <a:cs typeface="Times New Roman"/>
              </a:rPr>
              <a:t>.,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649" name="object 649"/>
          <p:cNvSpPr txBox="1"/>
          <p:nvPr/>
        </p:nvSpPr>
        <p:spPr>
          <a:xfrm>
            <a:off x="18578157" y="7021486"/>
            <a:ext cx="11938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10">
                <a:solidFill>
                  <a:srgbClr val="0191CA"/>
                </a:solidFill>
                <a:latin typeface="Times New Roman"/>
                <a:cs typeface="Times New Roman"/>
              </a:rPr>
              <a:t>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50" name="object 650"/>
          <p:cNvSpPr txBox="1"/>
          <p:nvPr/>
        </p:nvSpPr>
        <p:spPr>
          <a:xfrm>
            <a:off x="1571110" y="7021486"/>
            <a:ext cx="5016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0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51" name="object 651"/>
          <p:cNvSpPr txBox="1"/>
          <p:nvPr/>
        </p:nvSpPr>
        <p:spPr>
          <a:xfrm>
            <a:off x="4188708" y="7076282"/>
            <a:ext cx="43180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-7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52" name="object 652"/>
          <p:cNvSpPr txBox="1"/>
          <p:nvPr/>
        </p:nvSpPr>
        <p:spPr>
          <a:xfrm>
            <a:off x="4386090" y="7060046"/>
            <a:ext cx="4953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11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653" name="object 653"/>
          <p:cNvSpPr txBox="1"/>
          <p:nvPr/>
        </p:nvSpPr>
        <p:spPr>
          <a:xfrm>
            <a:off x="1570552" y="7080341"/>
            <a:ext cx="200025" cy="1695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83820" indent="-71120">
              <a:lnSpc>
                <a:spcPct val="100000"/>
              </a:lnSpc>
              <a:spcBef>
                <a:spcPts val="90"/>
              </a:spcBef>
              <a:buClr>
                <a:srgbClr val="706760"/>
              </a:buClr>
              <a:buFont typeface="Times New Roman"/>
              <a:buChar char="•"/>
              <a:tabLst>
                <a:tab pos="84455" algn="l"/>
              </a:tabLst>
            </a:pPr>
            <a:r>
              <a:rPr dirty="0" sz="950" spc="-105" b="1">
                <a:solidFill>
                  <a:srgbClr val="877B75"/>
                </a:solidFill>
                <a:latin typeface="Times New Roman"/>
                <a:cs typeface="Times New Roman"/>
              </a:rPr>
              <a:t>,,oi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54" name="object 654"/>
          <p:cNvSpPr txBox="1"/>
          <p:nvPr/>
        </p:nvSpPr>
        <p:spPr>
          <a:xfrm>
            <a:off x="9078203" y="7155432"/>
            <a:ext cx="514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0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55" name="object 655"/>
          <p:cNvSpPr txBox="1"/>
          <p:nvPr/>
        </p:nvSpPr>
        <p:spPr>
          <a:xfrm>
            <a:off x="9951849" y="7210228"/>
            <a:ext cx="44450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-6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56" name="object 656"/>
          <p:cNvSpPr txBox="1"/>
          <p:nvPr/>
        </p:nvSpPr>
        <p:spPr>
          <a:xfrm>
            <a:off x="16414825" y="7285318"/>
            <a:ext cx="69850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5" b="1">
                <a:solidFill>
                  <a:srgbClr val="3DA7DD"/>
                </a:solidFill>
                <a:latin typeface="Times New Roman"/>
                <a:cs typeface="Times New Roman"/>
              </a:rPr>
              <a:t>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57" name="object 657"/>
          <p:cNvSpPr txBox="1"/>
          <p:nvPr/>
        </p:nvSpPr>
        <p:spPr>
          <a:xfrm>
            <a:off x="17587838" y="7295467"/>
            <a:ext cx="5715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5">
                <a:solidFill>
                  <a:srgbClr val="21A1DB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58" name="object 658"/>
          <p:cNvSpPr txBox="1"/>
          <p:nvPr/>
        </p:nvSpPr>
        <p:spPr>
          <a:xfrm>
            <a:off x="9853623" y="7230522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59" name="object 659"/>
          <p:cNvSpPr txBox="1"/>
          <p:nvPr/>
        </p:nvSpPr>
        <p:spPr>
          <a:xfrm>
            <a:off x="2396363" y="7191962"/>
            <a:ext cx="77470" cy="123189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600" spc="35" b="1">
                <a:solidFill>
                  <a:srgbClr val="706760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</p:txBody>
      </p:sp>
      <p:sp>
        <p:nvSpPr>
          <p:cNvPr id="660" name="object 660"/>
          <p:cNvSpPr txBox="1"/>
          <p:nvPr/>
        </p:nvSpPr>
        <p:spPr>
          <a:xfrm>
            <a:off x="10032805" y="7086430"/>
            <a:ext cx="22796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60">
                <a:solidFill>
                  <a:srgbClr val="877B75"/>
                </a:solidFill>
                <a:latin typeface="Times New Roman"/>
                <a:cs typeface="Times New Roman"/>
              </a:rPr>
              <a:t>...</a:t>
            </a:r>
            <a:r>
              <a:rPr dirty="0" sz="2300" spc="-180">
                <a:solidFill>
                  <a:srgbClr val="877B75"/>
                </a:solidFill>
                <a:latin typeface="Times New Roman"/>
                <a:cs typeface="Times New Roman"/>
              </a:rPr>
              <a:t> </a:t>
            </a:r>
            <a:r>
              <a:rPr dirty="0" baseline="6535" sz="1275" spc="-20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6535" sz="1275">
              <a:latin typeface="Times New Roman"/>
              <a:cs typeface="Times New Roman"/>
            </a:endParaRPr>
          </a:p>
        </p:txBody>
      </p:sp>
      <p:sp>
        <p:nvSpPr>
          <p:cNvPr id="661" name="object 661"/>
          <p:cNvSpPr txBox="1"/>
          <p:nvPr/>
        </p:nvSpPr>
        <p:spPr>
          <a:xfrm>
            <a:off x="18458372" y="7340114"/>
            <a:ext cx="13525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30">
                <a:solidFill>
                  <a:srgbClr val="0191CA"/>
                </a:solidFill>
                <a:latin typeface="Times New Roman"/>
                <a:cs typeface="Times New Roman"/>
              </a:rPr>
              <a:t>,</a:t>
            </a:r>
            <a:r>
              <a:rPr dirty="0" sz="950" spc="-55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r>
              <a:rPr dirty="0" baseline="16339" sz="1275" spc="22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baseline="16339" sz="1275">
              <a:latin typeface="Times New Roman"/>
              <a:cs typeface="Times New Roman"/>
            </a:endParaRPr>
          </a:p>
        </p:txBody>
      </p:sp>
      <p:sp>
        <p:nvSpPr>
          <p:cNvPr id="662" name="object 662"/>
          <p:cNvSpPr txBox="1"/>
          <p:nvPr/>
        </p:nvSpPr>
        <p:spPr>
          <a:xfrm>
            <a:off x="3947733" y="7140704"/>
            <a:ext cx="93980" cy="2895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160"/>
              </a:spcBef>
            </a:pPr>
            <a:r>
              <a:rPr dirty="0" sz="600" spc="-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114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3" name="object 663"/>
          <p:cNvSpPr txBox="1"/>
          <p:nvPr/>
        </p:nvSpPr>
        <p:spPr>
          <a:xfrm>
            <a:off x="6360019" y="7275172"/>
            <a:ext cx="184150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baseline="-34188" sz="975" spc="-7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r>
              <a:rPr dirty="0" sz="650" spc="-5">
                <a:solidFill>
                  <a:srgbClr val="706760"/>
                </a:solidFill>
                <a:latin typeface="Arial"/>
                <a:cs typeface="Arial"/>
              </a:rPr>
              <a:t>• </a:t>
            </a:r>
            <a:r>
              <a:rPr dirty="0" sz="650" spc="10">
                <a:solidFill>
                  <a:srgbClr val="706760"/>
                </a:solidFill>
                <a:latin typeface="Arial"/>
                <a:cs typeface="Arial"/>
              </a:rPr>
              <a:t>'</a:t>
            </a:r>
            <a:r>
              <a:rPr dirty="0" sz="650" spc="-95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sz="650" spc="-195" b="1">
                <a:solidFill>
                  <a:srgbClr val="877B75"/>
                </a:solidFill>
                <a:latin typeface="Arial"/>
                <a:cs typeface="Arial"/>
              </a:rPr>
              <a:t>1</a:t>
            </a:r>
            <a:r>
              <a:rPr dirty="0" baseline="-23148" sz="900" spc="-29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23148" sz="900">
              <a:latin typeface="Times New Roman"/>
              <a:cs typeface="Times New Roman"/>
            </a:endParaRPr>
          </a:p>
        </p:txBody>
      </p:sp>
      <p:sp>
        <p:nvSpPr>
          <p:cNvPr id="664" name="object 664"/>
          <p:cNvSpPr txBox="1"/>
          <p:nvPr/>
        </p:nvSpPr>
        <p:spPr>
          <a:xfrm>
            <a:off x="2309573" y="7262995"/>
            <a:ext cx="5016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105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665" name="object 665"/>
          <p:cNvSpPr txBox="1"/>
          <p:nvPr/>
        </p:nvSpPr>
        <p:spPr>
          <a:xfrm>
            <a:off x="16343000" y="7271112"/>
            <a:ext cx="109855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baseline="-39426" sz="2325" spc="-44">
                <a:solidFill>
                  <a:srgbClr val="0191CA"/>
                </a:solidFill>
                <a:latin typeface="Arial"/>
                <a:cs typeface="Arial"/>
              </a:rPr>
              <a:t>'</a:t>
            </a:r>
            <a:r>
              <a:rPr dirty="0" sz="1700" spc="-204">
                <a:solidFill>
                  <a:srgbClr val="0191CA"/>
                </a:solidFill>
                <a:latin typeface="Arial"/>
                <a:cs typeface="Arial"/>
              </a:rPr>
              <a:t>•</a:t>
            </a:r>
            <a:endParaRPr sz="1700">
              <a:latin typeface="Arial"/>
              <a:cs typeface="Arial"/>
            </a:endParaRPr>
          </a:p>
        </p:txBody>
      </p:sp>
      <p:sp>
        <p:nvSpPr>
          <p:cNvPr id="666" name="object 666"/>
          <p:cNvSpPr txBox="1"/>
          <p:nvPr/>
        </p:nvSpPr>
        <p:spPr>
          <a:xfrm>
            <a:off x="18389302" y="7413176"/>
            <a:ext cx="8763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-17543" sz="1425" spc="-67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r>
              <a:rPr dirty="0" sz="850" spc="-105">
                <a:solidFill>
                  <a:srgbClr val="0191CA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667" name="object 667"/>
          <p:cNvSpPr txBox="1"/>
          <p:nvPr/>
        </p:nvSpPr>
        <p:spPr>
          <a:xfrm>
            <a:off x="2684155" y="6964660"/>
            <a:ext cx="13081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8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32608" sz="3450" spc="-967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baseline="-23148" sz="900" spc="37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23148" sz="900">
              <a:latin typeface="Times New Roman"/>
              <a:cs typeface="Times New Roman"/>
            </a:endParaRPr>
          </a:p>
        </p:txBody>
      </p:sp>
      <p:sp>
        <p:nvSpPr>
          <p:cNvPr id="668" name="object 668"/>
          <p:cNvSpPr txBox="1"/>
          <p:nvPr/>
        </p:nvSpPr>
        <p:spPr>
          <a:xfrm>
            <a:off x="2909489" y="7285318"/>
            <a:ext cx="158115" cy="15748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850" spc="-2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850" spc="85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600" spc="-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69" name="object 669"/>
          <p:cNvSpPr txBox="1"/>
          <p:nvPr/>
        </p:nvSpPr>
        <p:spPr>
          <a:xfrm>
            <a:off x="829943" y="7102665"/>
            <a:ext cx="5969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3623" sz="3450" spc="-1050">
                <a:solidFill>
                  <a:srgbClr val="877B75"/>
                </a:solidFill>
                <a:latin typeface="Arial"/>
                <a:cs typeface="Arial"/>
              </a:rPr>
              <a:t>-</a:t>
            </a:r>
            <a:r>
              <a:rPr dirty="0" sz="600" spc="-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70" name="object 670"/>
          <p:cNvSpPr txBox="1"/>
          <p:nvPr/>
        </p:nvSpPr>
        <p:spPr>
          <a:xfrm>
            <a:off x="2569545" y="7232553"/>
            <a:ext cx="58801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70" b="1">
                <a:solidFill>
                  <a:srgbClr val="706760"/>
                </a:solidFill>
                <a:latin typeface="Arial"/>
                <a:cs typeface="Arial"/>
              </a:rPr>
              <a:t>e:·</a:t>
            </a:r>
            <a:r>
              <a:rPr dirty="0" sz="2300" spc="-240" b="1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sz="2300" spc="25">
                <a:solidFill>
                  <a:srgbClr val="706760"/>
                </a:solidFill>
                <a:latin typeface="Arial"/>
                <a:cs typeface="Arial"/>
              </a:rPr>
              <a:t>..</a:t>
            </a:r>
            <a:endParaRPr sz="2300">
              <a:latin typeface="Arial"/>
              <a:cs typeface="Arial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2474664" y="7392881"/>
            <a:ext cx="7683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35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672" name="object 672"/>
          <p:cNvSpPr txBox="1"/>
          <p:nvPr/>
        </p:nvSpPr>
        <p:spPr>
          <a:xfrm>
            <a:off x="6298682" y="7392881"/>
            <a:ext cx="193675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00" spc="20" b="1" i="1">
                <a:solidFill>
                  <a:srgbClr val="877B75"/>
                </a:solidFill>
                <a:latin typeface="TimesNewRomanPS-BoldItalicMT"/>
                <a:cs typeface="TimesNewRomanPS-BoldItalicMT"/>
              </a:rPr>
              <a:t>til</a:t>
            </a:r>
            <a:endParaRPr sz="1500">
              <a:latin typeface="TimesNewRomanPS-BoldItalicMT"/>
              <a:cs typeface="TimesNewRomanPS-BoldItalicMT"/>
            </a:endParaRPr>
          </a:p>
        </p:txBody>
      </p:sp>
      <p:sp>
        <p:nvSpPr>
          <p:cNvPr id="673" name="object 673"/>
          <p:cNvSpPr txBox="1"/>
          <p:nvPr/>
        </p:nvSpPr>
        <p:spPr>
          <a:xfrm>
            <a:off x="10044484" y="7212258"/>
            <a:ext cx="23558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70">
                <a:solidFill>
                  <a:srgbClr val="706760"/>
                </a:solidFill>
                <a:latin typeface="Arial"/>
                <a:cs typeface="Arial"/>
              </a:rPr>
              <a:t>-·</a:t>
            </a:r>
            <a:r>
              <a:rPr dirty="0" sz="2300" spc="-375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baseline="-13071" sz="1275" spc="2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13071" sz="1275">
              <a:latin typeface="Times New Roman"/>
              <a:cs typeface="Times New Roman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2442551" y="7346203"/>
            <a:ext cx="57785" cy="2495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9050">
              <a:lnSpc>
                <a:spcPts val="665"/>
              </a:lnSpc>
              <a:spcBef>
                <a:spcPts val="105"/>
              </a:spcBef>
            </a:pPr>
            <a:r>
              <a:rPr dirty="0" sz="600" spc="-2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ts val="1085"/>
              </a:lnSpc>
            </a:pPr>
            <a:r>
              <a:rPr dirty="0" sz="950" spc="-9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4276767" y="7480149"/>
            <a:ext cx="99695" cy="172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spc="10">
                <a:solidFill>
                  <a:srgbClr val="877B75"/>
                </a:solidFill>
                <a:latin typeface="Times New Roman"/>
                <a:cs typeface="Times New Roman"/>
              </a:rPr>
              <a:t>!,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17250432" y="7589741"/>
            <a:ext cx="6540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15">
                <a:solidFill>
                  <a:srgbClr val="3DA7DD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77" name="object 677"/>
          <p:cNvSpPr txBox="1"/>
          <p:nvPr/>
        </p:nvSpPr>
        <p:spPr>
          <a:xfrm>
            <a:off x="6288912" y="7431441"/>
            <a:ext cx="19875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85">
                <a:solidFill>
                  <a:srgbClr val="706760"/>
                </a:solidFill>
                <a:latin typeface="Arial"/>
                <a:cs typeface="Arial"/>
              </a:rPr>
              <a:t>-·</a:t>
            </a:r>
            <a:endParaRPr sz="2300">
              <a:latin typeface="Arial"/>
              <a:cs typeface="Arial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13936219" y="7691215"/>
            <a:ext cx="40640" cy="844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50" spc="-5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79" name="object 679"/>
          <p:cNvSpPr txBox="1"/>
          <p:nvPr/>
        </p:nvSpPr>
        <p:spPr>
          <a:xfrm>
            <a:off x="-17209" y="7338086"/>
            <a:ext cx="14605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60">
                <a:solidFill>
                  <a:srgbClr val="706760"/>
                </a:solidFill>
                <a:latin typeface="Times New Roman"/>
                <a:cs typeface="Times New Roman"/>
              </a:rPr>
              <a:t>...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80" name="object 680"/>
          <p:cNvSpPr txBox="1"/>
          <p:nvPr/>
        </p:nvSpPr>
        <p:spPr>
          <a:xfrm>
            <a:off x="16552256" y="7758188"/>
            <a:ext cx="38100" cy="819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350" spc="-30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81" name="object 681"/>
          <p:cNvSpPr txBox="1"/>
          <p:nvPr/>
        </p:nvSpPr>
        <p:spPr>
          <a:xfrm>
            <a:off x="1335013" y="7137978"/>
            <a:ext cx="131445" cy="616585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marL="17780">
              <a:lnSpc>
                <a:spcPct val="100000"/>
              </a:lnSpc>
              <a:spcBef>
                <a:spcPts val="690"/>
              </a:spcBef>
            </a:pPr>
            <a:r>
              <a:rPr dirty="0" baseline="-22222" sz="1125" spc="-82">
                <a:solidFill>
                  <a:srgbClr val="706760"/>
                </a:solidFill>
                <a:latin typeface="Times New Roman"/>
                <a:cs typeface="Times New Roman"/>
              </a:rPr>
              <a:t>• </a:t>
            </a:r>
            <a:r>
              <a:rPr dirty="0" sz="600" spc="2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  <a:p>
            <a:pPr marL="22225">
              <a:lnSpc>
                <a:spcPts val="850"/>
              </a:lnSpc>
              <a:spcBef>
                <a:spcPts val="475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  <a:p>
            <a:pPr marL="17780">
              <a:lnSpc>
                <a:spcPts val="850"/>
              </a:lnSpc>
            </a:pPr>
            <a:r>
              <a:rPr dirty="0" sz="750" spc="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dirty="0" sz="650" spc="-8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682" name="object 682"/>
          <p:cNvSpPr txBox="1"/>
          <p:nvPr/>
        </p:nvSpPr>
        <p:spPr>
          <a:xfrm>
            <a:off x="2511746" y="7583653"/>
            <a:ext cx="60325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92735" algn="l"/>
              </a:tabLst>
            </a:pPr>
            <a:r>
              <a:rPr dirty="0" baseline="40404" sz="825" spc="22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baseline="40404" sz="825" spc="209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baseline="14619" sz="1425" spc="-217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14619" sz="1425" spc="-150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500" spc="-55">
                <a:solidFill>
                  <a:srgbClr val="706760"/>
                </a:solidFill>
                <a:latin typeface="Arial"/>
                <a:cs typeface="Arial"/>
              </a:rPr>
              <a:t>-■	</a:t>
            </a:r>
            <a:r>
              <a:rPr dirty="0" sz="400" spc="40">
                <a:solidFill>
                  <a:srgbClr val="706760"/>
                </a:solidFill>
                <a:latin typeface="Arial"/>
                <a:cs typeface="Arial"/>
              </a:rPr>
              <a:t>■ </a:t>
            </a:r>
            <a:r>
              <a:rPr dirty="0" baseline="14619" sz="1425" spc="-13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40404" sz="825" spc="-135">
                <a:solidFill>
                  <a:srgbClr val="706760"/>
                </a:solidFill>
                <a:latin typeface="Arial"/>
                <a:cs typeface="Arial"/>
              </a:rPr>
              <a:t>" </a:t>
            </a:r>
            <a:r>
              <a:rPr dirty="0" sz="400" spc="30">
                <a:solidFill>
                  <a:srgbClr val="706760"/>
                </a:solidFill>
                <a:latin typeface="Arial"/>
                <a:cs typeface="Arial"/>
              </a:rPr>
              <a:t>-.■</a:t>
            </a:r>
            <a:r>
              <a:rPr dirty="0" sz="400" spc="160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baseline="14619" sz="1425" spc="-209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40404" sz="825" spc="-209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baseline="40404" sz="825">
              <a:latin typeface="Arial"/>
              <a:cs typeface="Arial"/>
            </a:endParaRPr>
          </a:p>
        </p:txBody>
      </p:sp>
      <p:sp>
        <p:nvSpPr>
          <p:cNvPr id="683" name="object 683"/>
          <p:cNvSpPr txBox="1"/>
          <p:nvPr/>
        </p:nvSpPr>
        <p:spPr>
          <a:xfrm>
            <a:off x="5714139" y="7476090"/>
            <a:ext cx="1873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6038" sz="3450" spc="-292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sz="2300" spc="-7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84" name="object 684"/>
          <p:cNvSpPr txBox="1"/>
          <p:nvPr/>
        </p:nvSpPr>
        <p:spPr>
          <a:xfrm>
            <a:off x="196555" y="7632360"/>
            <a:ext cx="5969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30">
                <a:solidFill>
                  <a:srgbClr val="877B75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685" name="object 685"/>
          <p:cNvSpPr txBox="1"/>
          <p:nvPr/>
        </p:nvSpPr>
        <p:spPr>
          <a:xfrm>
            <a:off x="-10996" y="7656714"/>
            <a:ext cx="29210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-15" i="1">
                <a:solidFill>
                  <a:srgbClr val="706760"/>
                </a:solidFill>
                <a:latin typeface="Courier New"/>
                <a:cs typeface="Courier New"/>
              </a:rPr>
              <a:t>• </a:t>
            </a:r>
            <a:r>
              <a:rPr dirty="0" sz="850" spc="-3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sz="850" spc="95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baseline="5555" sz="750" spc="-30">
                <a:solidFill>
                  <a:srgbClr val="877B75"/>
                </a:solidFill>
                <a:latin typeface="Arial"/>
                <a:cs typeface="Arial"/>
              </a:rPr>
              <a:t>•</a:t>
            </a:r>
            <a:endParaRPr baseline="5555" sz="750">
              <a:latin typeface="Arial"/>
              <a:cs typeface="Arial"/>
            </a:endParaRPr>
          </a:p>
        </p:txBody>
      </p:sp>
      <p:sp>
        <p:nvSpPr>
          <p:cNvPr id="686" name="object 686"/>
          <p:cNvSpPr txBox="1"/>
          <p:nvPr/>
        </p:nvSpPr>
        <p:spPr>
          <a:xfrm>
            <a:off x="3888697" y="7715569"/>
            <a:ext cx="5016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-2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87" name="object 687"/>
          <p:cNvSpPr txBox="1"/>
          <p:nvPr/>
        </p:nvSpPr>
        <p:spPr>
          <a:xfrm>
            <a:off x="16390523" y="7695274"/>
            <a:ext cx="149225" cy="287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35"/>
              </a:spcBef>
            </a:pPr>
            <a:r>
              <a:rPr dirty="0" sz="700" spc="-10">
                <a:solidFill>
                  <a:srgbClr val="0191CA"/>
                </a:solidFill>
                <a:latin typeface="Arial"/>
                <a:cs typeface="Arial"/>
              </a:rPr>
              <a:t>'</a:t>
            </a:r>
            <a:endParaRPr sz="700">
              <a:latin typeface="Arial"/>
              <a:cs typeface="Arial"/>
            </a:endParaRPr>
          </a:p>
          <a:p>
            <a:pPr algn="r" marR="19685">
              <a:lnSpc>
                <a:spcPct val="100000"/>
              </a:lnSpc>
              <a:spcBef>
                <a:spcPts val="525"/>
              </a:spcBef>
            </a:pPr>
            <a:r>
              <a:rPr dirty="0" sz="550" spc="-15" b="1">
                <a:solidFill>
                  <a:srgbClr val="0191CA"/>
                </a:solidFill>
                <a:latin typeface="Times New Roman"/>
                <a:cs typeface="Times New Roman"/>
              </a:rPr>
              <a:t>j </a:t>
            </a:r>
            <a:r>
              <a:rPr dirty="0" sz="550" spc="-10">
                <a:solidFill>
                  <a:srgbClr val="0191CA"/>
                </a:solidFill>
                <a:latin typeface="Times New Roman"/>
                <a:cs typeface="Times New Roman"/>
              </a:rPr>
              <a:t>'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88" name="object 688"/>
          <p:cNvSpPr txBox="1"/>
          <p:nvPr/>
        </p:nvSpPr>
        <p:spPr>
          <a:xfrm>
            <a:off x="1377217" y="7701363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89" name="object 689"/>
          <p:cNvSpPr txBox="1"/>
          <p:nvPr/>
        </p:nvSpPr>
        <p:spPr>
          <a:xfrm>
            <a:off x="1843168" y="7697303"/>
            <a:ext cx="6413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690" name="object 690"/>
          <p:cNvSpPr txBox="1"/>
          <p:nvPr/>
        </p:nvSpPr>
        <p:spPr>
          <a:xfrm>
            <a:off x="4143122" y="7557269"/>
            <a:ext cx="30480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0">
                <a:solidFill>
                  <a:srgbClr val="877B75"/>
                </a:solidFill>
                <a:latin typeface="Arial"/>
                <a:cs typeface="Arial"/>
              </a:rPr>
              <a:t>"'</a:t>
            </a:r>
            <a:r>
              <a:rPr dirty="0" sz="2300" spc="20">
                <a:solidFill>
                  <a:srgbClr val="877B75"/>
                </a:solidFill>
                <a:latin typeface="Arial"/>
                <a:cs typeface="Arial"/>
              </a:rPr>
              <a:t> </a:t>
            </a:r>
            <a:r>
              <a:rPr dirty="0" sz="700" spc="40" b="1">
                <a:solidFill>
                  <a:srgbClr val="706760"/>
                </a:solidFill>
                <a:latin typeface="Times New Roman"/>
                <a:cs typeface="Times New Roman"/>
              </a:rPr>
              <a:t>L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91" name="object 691"/>
          <p:cNvSpPr txBox="1"/>
          <p:nvPr/>
        </p:nvSpPr>
        <p:spPr>
          <a:xfrm>
            <a:off x="205121" y="7733834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92" name="object 692"/>
          <p:cNvSpPr txBox="1"/>
          <p:nvPr/>
        </p:nvSpPr>
        <p:spPr>
          <a:xfrm>
            <a:off x="1536018" y="7569446"/>
            <a:ext cx="23558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50" spc="-865" i="1">
                <a:solidFill>
                  <a:srgbClr val="706760"/>
                </a:solidFill>
                <a:latin typeface="Courier New"/>
                <a:cs typeface="Courier New"/>
              </a:rPr>
              <a:t>.</a:t>
            </a:r>
            <a:r>
              <a:rPr dirty="0" baseline="50925" sz="900" spc="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50925" sz="900">
                <a:solidFill>
                  <a:srgbClr val="706760"/>
                </a:solidFill>
                <a:latin typeface="Times New Roman"/>
                <a:cs typeface="Times New Roman"/>
              </a:rPr>
              <a:t>  </a:t>
            </a:r>
            <a:r>
              <a:rPr dirty="0" baseline="50925" sz="900" spc="-52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2300" spc="-260">
                <a:solidFill>
                  <a:srgbClr val="706760"/>
                </a:solidFill>
                <a:latin typeface="Times New Roman"/>
                <a:cs typeface="Times New Roman"/>
              </a:rPr>
              <a:t>...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93" name="object 693"/>
          <p:cNvSpPr txBox="1"/>
          <p:nvPr/>
        </p:nvSpPr>
        <p:spPr>
          <a:xfrm>
            <a:off x="3850738" y="7766306"/>
            <a:ext cx="4635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135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11224331" y="7807452"/>
            <a:ext cx="0" cy="384175"/>
          </a:xfrm>
          <a:custGeom>
            <a:avLst/>
            <a:gdLst/>
            <a:ahLst/>
            <a:cxnLst/>
            <a:rect l="l" t="t" r="r" b="b"/>
            <a:pathLst>
              <a:path w="0" h="384175">
                <a:moveTo>
                  <a:pt x="0" y="0"/>
                </a:moveTo>
                <a:lnTo>
                  <a:pt x="0" y="383857"/>
                </a:lnTo>
              </a:path>
            </a:pathLst>
          </a:custGeom>
          <a:ln w="68946">
            <a:solidFill>
              <a:srgbClr val="9A8E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5" name="object 695"/>
          <p:cNvSpPr txBox="1"/>
          <p:nvPr/>
        </p:nvSpPr>
        <p:spPr>
          <a:xfrm>
            <a:off x="900135" y="7632360"/>
            <a:ext cx="196850" cy="291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dirty="0" sz="750" spc="-2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750" spc="125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750" spc="-2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dirty="0" sz="1100" spc="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1100" spc="114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696" name="object 696"/>
          <p:cNvSpPr txBox="1"/>
          <p:nvPr/>
        </p:nvSpPr>
        <p:spPr>
          <a:xfrm>
            <a:off x="1403960" y="7798778"/>
            <a:ext cx="7556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3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697" name="object 697"/>
          <p:cNvSpPr txBox="1"/>
          <p:nvPr/>
        </p:nvSpPr>
        <p:spPr>
          <a:xfrm>
            <a:off x="1240216" y="7815014"/>
            <a:ext cx="45720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 spc="-5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98" name="object 698"/>
          <p:cNvSpPr txBox="1"/>
          <p:nvPr/>
        </p:nvSpPr>
        <p:spPr>
          <a:xfrm>
            <a:off x="1377217" y="7831249"/>
            <a:ext cx="120014" cy="1403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750" spc="-10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600" spc="1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699" name="object 699"/>
          <p:cNvSpPr txBox="1"/>
          <p:nvPr/>
        </p:nvSpPr>
        <p:spPr>
          <a:xfrm>
            <a:off x="1298486" y="7849515"/>
            <a:ext cx="57150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29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00" name="object 700"/>
          <p:cNvSpPr txBox="1"/>
          <p:nvPr/>
        </p:nvSpPr>
        <p:spPr>
          <a:xfrm>
            <a:off x="3946967" y="7847486"/>
            <a:ext cx="10160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-17543" sz="1425" spc="-60">
                <a:solidFill>
                  <a:srgbClr val="877B75"/>
                </a:solidFill>
                <a:latin typeface="Times New Roman"/>
                <a:cs typeface="Times New Roman"/>
              </a:rPr>
              <a:t>•</a:t>
            </a:r>
            <a:r>
              <a:rPr dirty="0" sz="85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701" name="object 701"/>
          <p:cNvSpPr txBox="1"/>
          <p:nvPr/>
        </p:nvSpPr>
        <p:spPr>
          <a:xfrm>
            <a:off x="4423043" y="7853574"/>
            <a:ext cx="9271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5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19607" sz="1275" spc="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19607" sz="1275">
              <a:latin typeface="Times New Roman"/>
              <a:cs typeface="Times New Roman"/>
            </a:endParaRPr>
          </a:p>
        </p:txBody>
      </p:sp>
      <p:sp>
        <p:nvSpPr>
          <p:cNvPr id="702" name="object 702"/>
          <p:cNvSpPr txBox="1"/>
          <p:nvPr/>
        </p:nvSpPr>
        <p:spPr>
          <a:xfrm>
            <a:off x="13916868" y="7934753"/>
            <a:ext cx="8636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baseline="-32679" sz="1275" spc="-67">
                <a:solidFill>
                  <a:srgbClr val="0191CA"/>
                </a:solidFill>
                <a:latin typeface="Arial"/>
                <a:cs typeface="Arial"/>
              </a:rPr>
              <a:t>•</a:t>
            </a:r>
            <a:r>
              <a:rPr dirty="0" sz="850" spc="-80">
                <a:solidFill>
                  <a:srgbClr val="0191CA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703" name="object 703"/>
          <p:cNvSpPr txBox="1"/>
          <p:nvPr/>
        </p:nvSpPr>
        <p:spPr>
          <a:xfrm>
            <a:off x="11177162" y="7796748"/>
            <a:ext cx="16827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725">
                <a:solidFill>
                  <a:srgbClr val="BCB3AF"/>
                </a:solidFill>
                <a:latin typeface="Times New Roman"/>
                <a:cs typeface="Times New Roman"/>
              </a:rPr>
              <a:t>-</a:t>
            </a:r>
            <a:r>
              <a:rPr dirty="0" baseline="4830" sz="1725" spc="142">
                <a:solidFill>
                  <a:srgbClr val="877B75"/>
                </a:solidFill>
                <a:latin typeface="Times New Roman"/>
                <a:cs typeface="Times New Roman"/>
              </a:rPr>
              <a:t>-</a:t>
            </a:r>
            <a:r>
              <a:rPr dirty="0" sz="2300" spc="-720">
                <a:solidFill>
                  <a:srgbClr val="9E918C"/>
                </a:solidFill>
                <a:latin typeface="Times New Roman"/>
                <a:cs typeface="Times New Roman"/>
              </a:rPr>
              <a:t>·</a:t>
            </a:r>
            <a:r>
              <a:rPr dirty="0" baseline="-6535" sz="2550" spc="-52">
                <a:solidFill>
                  <a:srgbClr val="877B75"/>
                </a:solidFill>
                <a:latin typeface="Arial"/>
                <a:cs typeface="Arial"/>
              </a:rPr>
              <a:t>-</a:t>
            </a:r>
            <a:endParaRPr baseline="-6535" sz="2550">
              <a:latin typeface="Arial"/>
              <a:cs typeface="Arial"/>
            </a:endParaRPr>
          </a:p>
        </p:txBody>
      </p:sp>
      <p:sp>
        <p:nvSpPr>
          <p:cNvPr id="704" name="object 704"/>
          <p:cNvSpPr txBox="1"/>
          <p:nvPr/>
        </p:nvSpPr>
        <p:spPr>
          <a:xfrm>
            <a:off x="1575946" y="7855603"/>
            <a:ext cx="22987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 </a:t>
            </a:r>
            <a:r>
              <a:rPr dirty="0" baseline="-22875" sz="1275" spc="-97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baseline="-22875" sz="1275" spc="-37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05" name="object 705"/>
          <p:cNvSpPr txBox="1"/>
          <p:nvPr/>
        </p:nvSpPr>
        <p:spPr>
          <a:xfrm>
            <a:off x="3754859" y="7823132"/>
            <a:ext cx="133350" cy="24637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74930">
              <a:lnSpc>
                <a:spcPts val="1065"/>
              </a:lnSpc>
              <a:spcBef>
                <a:spcPts val="125"/>
              </a:spcBef>
            </a:pPr>
            <a:r>
              <a:rPr dirty="0" sz="950" spc="2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645"/>
              </a:lnSpc>
            </a:pPr>
            <a:r>
              <a:rPr dirty="0" sz="600" spc="-4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06" name="object 706"/>
          <p:cNvSpPr txBox="1"/>
          <p:nvPr/>
        </p:nvSpPr>
        <p:spPr>
          <a:xfrm>
            <a:off x="5590305" y="7959107"/>
            <a:ext cx="58419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4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07" name="object 707"/>
          <p:cNvSpPr txBox="1"/>
          <p:nvPr/>
        </p:nvSpPr>
        <p:spPr>
          <a:xfrm>
            <a:off x="13497360" y="8028109"/>
            <a:ext cx="58419" cy="161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900" spc="-45">
                <a:solidFill>
                  <a:srgbClr val="706760"/>
                </a:solidFill>
                <a:latin typeface="Arial"/>
                <a:cs typeface="Arial"/>
              </a:rPr>
              <a:t>-</a:t>
            </a:r>
            <a:endParaRPr sz="900">
              <a:latin typeface="Arial"/>
              <a:cs typeface="Arial"/>
            </a:endParaRPr>
          </a:p>
        </p:txBody>
      </p:sp>
      <p:sp>
        <p:nvSpPr>
          <p:cNvPr id="708" name="object 708"/>
          <p:cNvSpPr txBox="1"/>
          <p:nvPr/>
        </p:nvSpPr>
        <p:spPr>
          <a:xfrm>
            <a:off x="19624975" y="8086964"/>
            <a:ext cx="217804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04470" algn="l"/>
              </a:tabLst>
            </a:pPr>
            <a:r>
              <a:rPr dirty="0" u="sng" sz="950" spc="5">
                <a:solidFill>
                  <a:srgbClr val="0191CA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950" spc="5">
                <a:solidFill>
                  <a:srgbClr val="0191CA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09" name="object 709"/>
          <p:cNvSpPr txBox="1"/>
          <p:nvPr/>
        </p:nvSpPr>
        <p:spPr>
          <a:xfrm>
            <a:off x="3674163" y="7959107"/>
            <a:ext cx="11239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75" i="1">
                <a:solidFill>
                  <a:srgbClr val="706760"/>
                </a:solidFill>
                <a:latin typeface="Courier New"/>
                <a:cs typeface="Courier New"/>
              </a:rPr>
              <a:t>,•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710" name="object 710"/>
          <p:cNvSpPr txBox="1"/>
          <p:nvPr/>
        </p:nvSpPr>
        <p:spPr>
          <a:xfrm>
            <a:off x="4477152" y="7776454"/>
            <a:ext cx="16192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4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baseline="-7246" sz="3450" spc="-397">
                <a:solidFill>
                  <a:srgbClr val="706760"/>
                </a:solidFill>
                <a:latin typeface="Arial"/>
                <a:cs typeface="Arial"/>
              </a:rPr>
              <a:t>-</a:t>
            </a:r>
            <a:endParaRPr baseline="-7246" sz="3450">
              <a:latin typeface="Arial"/>
              <a:cs typeface="Arial"/>
            </a:endParaRPr>
          </a:p>
        </p:txBody>
      </p:sp>
      <p:sp>
        <p:nvSpPr>
          <p:cNvPr id="711" name="object 711"/>
          <p:cNvSpPr txBox="1"/>
          <p:nvPr/>
        </p:nvSpPr>
        <p:spPr>
          <a:xfrm>
            <a:off x="1261243" y="7739923"/>
            <a:ext cx="63119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dirty="0" sz="2300" spc="-305">
                <a:solidFill>
                  <a:srgbClr val="877B75"/>
                </a:solidFill>
                <a:latin typeface="Times New Roman"/>
                <a:cs typeface="Times New Roman"/>
              </a:rPr>
              <a:t>,..</a:t>
            </a:r>
            <a:r>
              <a:rPr dirty="0" sz="2000" spc="-305">
                <a:solidFill>
                  <a:srgbClr val="706760"/>
                </a:solidFill>
                <a:latin typeface="Arial"/>
                <a:cs typeface="Arial"/>
              </a:rPr>
              <a:t>-</a:t>
            </a:r>
            <a:r>
              <a:rPr dirty="0" sz="2300" spc="-305">
                <a:solidFill>
                  <a:srgbClr val="877B75"/>
                </a:solidFill>
                <a:latin typeface="Times New Roman"/>
                <a:cs typeface="Times New Roman"/>
              </a:rPr>
              <a:t>,	</a:t>
            </a:r>
            <a:r>
              <a:rPr dirty="0" sz="600" spc="-75">
                <a:solidFill>
                  <a:srgbClr val="706760"/>
                </a:solidFill>
                <a:latin typeface="Times New Roman"/>
                <a:cs typeface="Times New Roman"/>
              </a:rPr>
              <a:t>• </a:t>
            </a:r>
            <a:r>
              <a:rPr dirty="0" sz="850" spc="-114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sz="850" spc="-65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baseline="-20467" sz="1425" spc="-16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-20467" sz="1425">
              <a:latin typeface="Times New Roman"/>
              <a:cs typeface="Times New Roman"/>
            </a:endParaRPr>
          </a:p>
        </p:txBody>
      </p:sp>
      <p:sp>
        <p:nvSpPr>
          <p:cNvPr id="712" name="object 712"/>
          <p:cNvSpPr txBox="1"/>
          <p:nvPr/>
        </p:nvSpPr>
        <p:spPr>
          <a:xfrm>
            <a:off x="11153354" y="8086965"/>
            <a:ext cx="482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solidFill>
                  <a:srgbClr val="877B75"/>
                </a:solidFill>
                <a:latin typeface="Arial"/>
                <a:cs typeface="Arial"/>
              </a:rPr>
              <a:t>•</a:t>
            </a:r>
            <a:endParaRPr sz="500">
              <a:latin typeface="Arial"/>
              <a:cs typeface="Arial"/>
            </a:endParaRPr>
          </a:p>
        </p:txBody>
      </p:sp>
      <p:sp>
        <p:nvSpPr>
          <p:cNvPr id="713" name="object 713"/>
          <p:cNvSpPr txBox="1"/>
          <p:nvPr/>
        </p:nvSpPr>
        <p:spPr>
          <a:xfrm>
            <a:off x="16786590" y="8151907"/>
            <a:ext cx="48260" cy="100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">
                <a:solidFill>
                  <a:srgbClr val="3DA7DD"/>
                </a:solidFill>
                <a:latin typeface="Times New Roman"/>
                <a:cs typeface="Times New Roman"/>
              </a:rPr>
              <a:t>•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14" name="object 714"/>
          <p:cNvSpPr txBox="1"/>
          <p:nvPr/>
        </p:nvSpPr>
        <p:spPr>
          <a:xfrm>
            <a:off x="18661926" y="8086964"/>
            <a:ext cx="127000" cy="3136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63500">
              <a:lnSpc>
                <a:spcPct val="100000"/>
              </a:lnSpc>
              <a:spcBef>
                <a:spcPts val="125"/>
              </a:spcBef>
            </a:pPr>
            <a:r>
              <a:rPr dirty="0" sz="950" spc="-40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950">
              <a:latin typeface="Times New Roman"/>
              <a:cs typeface="Times New Roman"/>
            </a:endParaRPr>
          </a:p>
          <a:p>
            <a:pPr algn="ctr" marR="1270">
              <a:lnSpc>
                <a:spcPct val="100000"/>
              </a:lnSpc>
              <a:spcBef>
                <a:spcPts val="75"/>
              </a:spcBef>
            </a:pPr>
            <a:r>
              <a:rPr dirty="0" sz="850" spc="15">
                <a:solidFill>
                  <a:srgbClr val="0191CA"/>
                </a:solidFill>
                <a:latin typeface="Arial"/>
                <a:cs typeface="Arial"/>
              </a:rPr>
              <a:t>•</a:t>
            </a:r>
            <a:r>
              <a:rPr dirty="0" sz="850" spc="-200">
                <a:solidFill>
                  <a:srgbClr val="0191CA"/>
                </a:solidFill>
                <a:latin typeface="Arial"/>
                <a:cs typeface="Arial"/>
              </a:rPr>
              <a:t> </a:t>
            </a:r>
            <a:r>
              <a:rPr dirty="0" sz="850" spc="-150">
                <a:solidFill>
                  <a:srgbClr val="0191CA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715" name="object 715"/>
          <p:cNvSpPr txBox="1"/>
          <p:nvPr/>
        </p:nvSpPr>
        <p:spPr>
          <a:xfrm>
            <a:off x="103728" y="7969254"/>
            <a:ext cx="1612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9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750" spc="-45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16" name="object 716"/>
          <p:cNvSpPr txBox="1"/>
          <p:nvPr/>
        </p:nvSpPr>
        <p:spPr>
          <a:xfrm>
            <a:off x="1945014" y="7985490"/>
            <a:ext cx="230504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7407" sz="1125" spc="7">
                <a:solidFill>
                  <a:srgbClr val="706760"/>
                </a:solidFill>
                <a:latin typeface="Times New Roman"/>
                <a:cs typeface="Times New Roman"/>
              </a:rPr>
              <a:t>• </a:t>
            </a:r>
            <a:r>
              <a:rPr dirty="0" baseline="25925" sz="1125" spc="7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25925" sz="1125" spc="89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950" spc="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17" name="object 717"/>
          <p:cNvSpPr txBox="1"/>
          <p:nvPr/>
        </p:nvSpPr>
        <p:spPr>
          <a:xfrm>
            <a:off x="5385625" y="7853574"/>
            <a:ext cx="69786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6550" algn="l"/>
                <a:tab pos="684530" algn="l"/>
              </a:tabLst>
            </a:pPr>
            <a:r>
              <a:rPr dirty="0" baseline="-4830" sz="3450" spc="-165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sz="2300" spc="-110">
                <a:solidFill>
                  <a:srgbClr val="706760"/>
                </a:solidFill>
                <a:latin typeface="Arial"/>
                <a:cs typeface="Arial"/>
              </a:rPr>
              <a:t>-	</a:t>
            </a:r>
            <a:r>
              <a:rPr dirty="0" u="heavy" sz="2300" spc="-114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300" spc="-110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2300">
              <a:latin typeface="Arial"/>
              <a:cs typeface="Arial"/>
            </a:endParaRPr>
          </a:p>
        </p:txBody>
      </p:sp>
      <p:sp>
        <p:nvSpPr>
          <p:cNvPr id="718" name="object 718"/>
          <p:cNvSpPr txBox="1"/>
          <p:nvPr/>
        </p:nvSpPr>
        <p:spPr>
          <a:xfrm>
            <a:off x="7847237" y="8084935"/>
            <a:ext cx="194310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340" algn="l"/>
              </a:tabLst>
            </a:pPr>
            <a:r>
              <a:rPr dirty="0" u="sng" sz="600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600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19" name="object 719"/>
          <p:cNvSpPr txBox="1"/>
          <p:nvPr/>
        </p:nvSpPr>
        <p:spPr>
          <a:xfrm>
            <a:off x="5355074" y="8060581"/>
            <a:ext cx="6604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2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20" name="object 720"/>
          <p:cNvSpPr txBox="1"/>
          <p:nvPr/>
        </p:nvSpPr>
        <p:spPr>
          <a:xfrm>
            <a:off x="7218153" y="7930694"/>
            <a:ext cx="13970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10">
                <a:solidFill>
                  <a:srgbClr val="877B75"/>
                </a:solidFill>
                <a:latin typeface="Times New Roman"/>
                <a:cs typeface="Times New Roman"/>
              </a:rPr>
              <a:t>.</a:t>
            </a:r>
            <a:r>
              <a:rPr dirty="0" sz="2300" spc="-245">
                <a:solidFill>
                  <a:srgbClr val="877B75"/>
                </a:solidFill>
                <a:latin typeface="Times New Roman"/>
                <a:cs typeface="Times New Roman"/>
              </a:rPr>
              <a:t>.</a:t>
            </a:r>
            <a:r>
              <a:rPr dirty="0" baseline="46296" sz="900" spc="-3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46296" sz="900">
              <a:latin typeface="Times New Roman"/>
              <a:cs typeface="Times New Roman"/>
            </a:endParaRPr>
          </a:p>
        </p:txBody>
      </p:sp>
      <p:sp>
        <p:nvSpPr>
          <p:cNvPr id="721" name="object 721"/>
          <p:cNvSpPr txBox="1"/>
          <p:nvPr/>
        </p:nvSpPr>
        <p:spPr>
          <a:xfrm>
            <a:off x="14136441" y="8168144"/>
            <a:ext cx="469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95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22" name="object 722"/>
          <p:cNvSpPr txBox="1"/>
          <p:nvPr/>
        </p:nvSpPr>
        <p:spPr>
          <a:xfrm>
            <a:off x="5289404" y="8086964"/>
            <a:ext cx="5334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114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23" name="object 723"/>
          <p:cNvSpPr txBox="1"/>
          <p:nvPr/>
        </p:nvSpPr>
        <p:spPr>
          <a:xfrm>
            <a:off x="2079745" y="8050434"/>
            <a:ext cx="279400" cy="2279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545"/>
              </a:lnSpc>
              <a:spcBef>
                <a:spcPts val="120"/>
              </a:spcBef>
            </a:pPr>
            <a:r>
              <a:rPr dirty="0" sz="600" spc="-1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  <a:p>
            <a:pPr marL="90805">
              <a:lnSpc>
                <a:spcPts val="1025"/>
              </a:lnSpc>
            </a:pPr>
            <a:r>
              <a:rPr dirty="0" sz="1000" spc="-229" i="1">
                <a:solidFill>
                  <a:srgbClr val="706760"/>
                </a:solidFill>
                <a:latin typeface="Courier New"/>
                <a:cs typeface="Courier New"/>
              </a:rPr>
              <a:t>••</a:t>
            </a:r>
            <a:r>
              <a:rPr dirty="0" sz="1000" spc="-240" i="1">
                <a:solidFill>
                  <a:srgbClr val="706760"/>
                </a:solidFill>
                <a:latin typeface="Courier New"/>
                <a:cs typeface="Courier New"/>
              </a:rPr>
              <a:t> </a:t>
            </a:r>
            <a:r>
              <a:rPr dirty="0" baseline="26143" sz="1275" spc="-165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baseline="26143" sz="1275">
              <a:latin typeface="Arial"/>
              <a:cs typeface="Arial"/>
            </a:endParaRPr>
          </a:p>
        </p:txBody>
      </p:sp>
      <p:sp>
        <p:nvSpPr>
          <p:cNvPr id="724" name="object 724"/>
          <p:cNvSpPr txBox="1"/>
          <p:nvPr/>
        </p:nvSpPr>
        <p:spPr>
          <a:xfrm>
            <a:off x="3512896" y="8011873"/>
            <a:ext cx="195580" cy="17653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baseline="-33333" sz="1500" spc="-209">
                <a:solidFill>
                  <a:srgbClr val="877B75"/>
                </a:solidFill>
                <a:latin typeface="Times New Roman"/>
                <a:cs typeface="Times New Roman"/>
              </a:rPr>
              <a:t>• </a:t>
            </a:r>
            <a:r>
              <a:rPr dirty="0" baseline="-16339" sz="1275" spc="-157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16339" sz="1275" spc="-120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850" spc="-2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25" name="object 725"/>
          <p:cNvSpPr txBox="1"/>
          <p:nvPr/>
        </p:nvSpPr>
        <p:spPr>
          <a:xfrm>
            <a:off x="928416" y="7946930"/>
            <a:ext cx="11430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7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26" name="object 726"/>
          <p:cNvSpPr txBox="1"/>
          <p:nvPr/>
        </p:nvSpPr>
        <p:spPr>
          <a:xfrm>
            <a:off x="3748238" y="8119436"/>
            <a:ext cx="6286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-4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27" name="object 727"/>
          <p:cNvSpPr txBox="1"/>
          <p:nvPr/>
        </p:nvSpPr>
        <p:spPr>
          <a:xfrm>
            <a:off x="6906133" y="8186409"/>
            <a:ext cx="48895" cy="118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" spc="-3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28" name="object 728"/>
          <p:cNvSpPr txBox="1"/>
          <p:nvPr/>
        </p:nvSpPr>
        <p:spPr>
          <a:xfrm>
            <a:off x="10341685" y="8080876"/>
            <a:ext cx="120014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5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29" name="object 729"/>
          <p:cNvSpPr txBox="1"/>
          <p:nvPr/>
        </p:nvSpPr>
        <p:spPr>
          <a:xfrm>
            <a:off x="6861714" y="8224970"/>
            <a:ext cx="13843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20" b="1">
                <a:solidFill>
                  <a:srgbClr val="706760"/>
                </a:solidFill>
                <a:latin typeface="Times New Roman"/>
                <a:cs typeface="Times New Roman"/>
              </a:rPr>
              <a:t>"L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30" name="object 730"/>
          <p:cNvSpPr txBox="1"/>
          <p:nvPr/>
        </p:nvSpPr>
        <p:spPr>
          <a:xfrm>
            <a:off x="2009125" y="8162055"/>
            <a:ext cx="6286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31" name="object 731"/>
          <p:cNvSpPr txBox="1"/>
          <p:nvPr/>
        </p:nvSpPr>
        <p:spPr>
          <a:xfrm>
            <a:off x="3315386" y="7979402"/>
            <a:ext cx="208279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-19607" sz="1275" spc="-22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baseline="-19607" sz="1275" spc="37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baseline="4629" sz="900" spc="2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sz="2300" spc="-11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32" name="object 732"/>
          <p:cNvSpPr txBox="1"/>
          <p:nvPr/>
        </p:nvSpPr>
        <p:spPr>
          <a:xfrm>
            <a:off x="2818175" y="8162055"/>
            <a:ext cx="2673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3365" algn="l"/>
              </a:tabLst>
            </a:pPr>
            <a:r>
              <a:rPr dirty="0" u="heavy" sz="850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850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33" name="object 733"/>
          <p:cNvSpPr txBox="1"/>
          <p:nvPr/>
        </p:nvSpPr>
        <p:spPr>
          <a:xfrm>
            <a:off x="13670926" y="8322385"/>
            <a:ext cx="52705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34" name="object 734"/>
          <p:cNvSpPr txBox="1"/>
          <p:nvPr/>
        </p:nvSpPr>
        <p:spPr>
          <a:xfrm>
            <a:off x="11760692" y="8322385"/>
            <a:ext cx="52705" cy="1206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600">
                <a:solidFill>
                  <a:srgbClr val="877B75"/>
                </a:solidFill>
                <a:latin typeface="Times New Roman"/>
                <a:cs typeface="Times New Roman"/>
              </a:rPr>
              <a:t>•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35" name="object 735"/>
          <p:cNvSpPr txBox="1"/>
          <p:nvPr/>
        </p:nvSpPr>
        <p:spPr>
          <a:xfrm>
            <a:off x="1868202" y="8056522"/>
            <a:ext cx="120014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5">
                <a:solidFill>
                  <a:srgbClr val="877B75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  <p:sp>
        <p:nvSpPr>
          <p:cNvPr id="736" name="object 736"/>
          <p:cNvSpPr txBox="1"/>
          <p:nvPr/>
        </p:nvSpPr>
        <p:spPr>
          <a:xfrm>
            <a:off x="3033904" y="8095082"/>
            <a:ext cx="125730" cy="35941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150" spc="70">
                <a:solidFill>
                  <a:srgbClr val="877B75"/>
                </a:solidFill>
                <a:latin typeface="Times New Roman"/>
                <a:cs typeface="Times New Roman"/>
              </a:rPr>
              <a:t>-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737" name="object 737"/>
          <p:cNvSpPr txBox="1"/>
          <p:nvPr/>
        </p:nvSpPr>
        <p:spPr>
          <a:xfrm>
            <a:off x="4085108" y="8184380"/>
            <a:ext cx="95250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-17543" sz="1425" spc="-112">
                <a:solidFill>
                  <a:srgbClr val="706760"/>
                </a:solidFill>
                <a:latin typeface="Arial"/>
                <a:cs typeface="Arial"/>
              </a:rPr>
              <a:t>•</a:t>
            </a:r>
            <a:r>
              <a:rPr dirty="0" sz="850" spc="-15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738" name="object 738"/>
          <p:cNvSpPr txBox="1"/>
          <p:nvPr/>
        </p:nvSpPr>
        <p:spPr>
          <a:xfrm>
            <a:off x="11854570" y="8312237"/>
            <a:ext cx="7683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15">
                <a:solidFill>
                  <a:srgbClr val="877B75"/>
                </a:solidFill>
                <a:latin typeface="Times New Roman"/>
                <a:cs typeface="Times New Roman"/>
              </a:rPr>
              <a:t>•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39" name="object 739"/>
          <p:cNvSpPr txBox="1"/>
          <p:nvPr/>
        </p:nvSpPr>
        <p:spPr>
          <a:xfrm>
            <a:off x="217649" y="8265559"/>
            <a:ext cx="4064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00" spc="5" i="1">
                <a:solidFill>
                  <a:srgbClr val="877B75"/>
                </a:solidFill>
                <a:latin typeface="Times New Roman"/>
                <a:cs typeface="Times New Roman"/>
              </a:rPr>
              <a:t>i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40" name="object 740"/>
          <p:cNvSpPr txBox="1"/>
          <p:nvPr/>
        </p:nvSpPr>
        <p:spPr>
          <a:xfrm>
            <a:off x="10186189" y="8338620"/>
            <a:ext cx="4826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8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741" name="object 741"/>
          <p:cNvSpPr txBox="1"/>
          <p:nvPr/>
        </p:nvSpPr>
        <p:spPr>
          <a:xfrm>
            <a:off x="18459356" y="8436036"/>
            <a:ext cx="25400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15265" algn="l"/>
              </a:tabLst>
            </a:pPr>
            <a:r>
              <a:rPr dirty="0" sz="850" spc="-100">
                <a:solidFill>
                  <a:srgbClr val="62B1E4"/>
                </a:solidFill>
                <a:latin typeface="Arial"/>
                <a:cs typeface="Arial"/>
              </a:rPr>
              <a:t>•</a:t>
            </a:r>
            <a:r>
              <a:rPr dirty="0" sz="850" spc="-100">
                <a:solidFill>
                  <a:srgbClr val="62B1E4"/>
                </a:solidFill>
                <a:latin typeface="Arial"/>
                <a:cs typeface="Arial"/>
              </a:rPr>
              <a:t>	</a:t>
            </a:r>
            <a:r>
              <a:rPr dirty="0" sz="850" spc="-100">
                <a:solidFill>
                  <a:srgbClr val="0191CA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742" name="object 742"/>
          <p:cNvSpPr txBox="1"/>
          <p:nvPr/>
        </p:nvSpPr>
        <p:spPr>
          <a:xfrm>
            <a:off x="2641813" y="7991578"/>
            <a:ext cx="179070" cy="4616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30"/>
              </a:spcBef>
            </a:pPr>
            <a:r>
              <a:rPr dirty="0" sz="1150" spc="-25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r>
              <a:rPr dirty="0" sz="1150" spc="10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1150" spc="25">
                <a:solidFill>
                  <a:srgbClr val="877B75"/>
                </a:solidFill>
                <a:latin typeface="Times New Roman"/>
                <a:cs typeface="Times New Roman"/>
              </a:rPr>
              <a:t>-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850" spc="-9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43" name="object 743"/>
          <p:cNvSpPr txBox="1"/>
          <p:nvPr/>
        </p:nvSpPr>
        <p:spPr>
          <a:xfrm>
            <a:off x="4551733" y="8188438"/>
            <a:ext cx="8318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15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44" name="object 744"/>
          <p:cNvSpPr txBox="1"/>
          <p:nvPr/>
        </p:nvSpPr>
        <p:spPr>
          <a:xfrm>
            <a:off x="6930845" y="8182350"/>
            <a:ext cx="10922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10">
                <a:solidFill>
                  <a:srgbClr val="877B75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45" name="object 745"/>
          <p:cNvSpPr txBox="1"/>
          <p:nvPr/>
        </p:nvSpPr>
        <p:spPr>
          <a:xfrm>
            <a:off x="18759151" y="8462419"/>
            <a:ext cx="641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>
                <a:solidFill>
                  <a:srgbClr val="0191CA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46" name="object 746"/>
          <p:cNvSpPr txBox="1"/>
          <p:nvPr/>
        </p:nvSpPr>
        <p:spPr>
          <a:xfrm>
            <a:off x="449195" y="8129583"/>
            <a:ext cx="15049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50">
                <a:solidFill>
                  <a:srgbClr val="706760"/>
                </a:solidFill>
                <a:latin typeface="Times New Roman"/>
                <a:cs typeface="Times New Roman"/>
              </a:rPr>
              <a:t>...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47" name="object 747"/>
          <p:cNvSpPr txBox="1"/>
          <p:nvPr/>
        </p:nvSpPr>
        <p:spPr>
          <a:xfrm>
            <a:off x="3341555" y="8182350"/>
            <a:ext cx="11430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7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48" name="object 748"/>
          <p:cNvSpPr txBox="1"/>
          <p:nvPr/>
        </p:nvSpPr>
        <p:spPr>
          <a:xfrm>
            <a:off x="3818292" y="8334561"/>
            <a:ext cx="59690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3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749" name="object 749"/>
          <p:cNvSpPr txBox="1"/>
          <p:nvPr/>
        </p:nvSpPr>
        <p:spPr>
          <a:xfrm>
            <a:off x="10148376" y="8391387"/>
            <a:ext cx="7048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20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950">
              <a:latin typeface="Arial"/>
              <a:cs typeface="Arial"/>
            </a:endParaRPr>
          </a:p>
        </p:txBody>
      </p:sp>
      <p:sp>
        <p:nvSpPr>
          <p:cNvPr id="750" name="object 750"/>
          <p:cNvSpPr txBox="1"/>
          <p:nvPr/>
        </p:nvSpPr>
        <p:spPr>
          <a:xfrm>
            <a:off x="16902098" y="8525333"/>
            <a:ext cx="5016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50" spc="10">
                <a:solidFill>
                  <a:srgbClr val="0191CA"/>
                </a:solidFill>
                <a:latin typeface="Arial"/>
                <a:cs typeface="Arial"/>
              </a:rPr>
              <a:t>'</a:t>
            </a:r>
            <a:endParaRPr sz="950">
              <a:latin typeface="Arial"/>
              <a:cs typeface="Arial"/>
            </a:endParaRPr>
          </a:p>
        </p:txBody>
      </p:sp>
      <p:sp>
        <p:nvSpPr>
          <p:cNvPr id="751" name="object 751"/>
          <p:cNvSpPr txBox="1"/>
          <p:nvPr/>
        </p:nvSpPr>
        <p:spPr>
          <a:xfrm>
            <a:off x="7639213" y="8170173"/>
            <a:ext cx="16954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" indent="-34290">
              <a:lnSpc>
                <a:spcPct val="100000"/>
              </a:lnSpc>
              <a:spcBef>
                <a:spcPts val="100"/>
              </a:spcBef>
              <a:buSzPct val="28260"/>
              <a:buChar char="•"/>
              <a:tabLst>
                <a:tab pos="47625" algn="l"/>
              </a:tabLst>
            </a:pPr>
            <a:r>
              <a:rPr dirty="0" sz="2300" spc="-155">
                <a:solidFill>
                  <a:srgbClr val="706760"/>
                </a:solidFill>
                <a:latin typeface="Times New Roman"/>
                <a:cs typeface="Times New Roman"/>
              </a:rPr>
              <a:t>.-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52" name="object 752"/>
          <p:cNvSpPr txBox="1"/>
          <p:nvPr/>
        </p:nvSpPr>
        <p:spPr>
          <a:xfrm>
            <a:off x="8273084" y="8328473"/>
            <a:ext cx="49847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6379" algn="l"/>
              </a:tabLst>
            </a:pPr>
            <a:r>
              <a:rPr dirty="0" u="heavy" baseline="30193" sz="3450" spc="-7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aseline="30193" sz="3450" spc="-7">
                <a:solidFill>
                  <a:srgbClr val="70676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baseline="30193" sz="3450" spc="-7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baseline="30193" sz="3450" spc="-330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2300" spc="-260">
                <a:solidFill>
                  <a:srgbClr val="877B75"/>
                </a:solidFill>
                <a:latin typeface="Times New Roman"/>
                <a:cs typeface="Times New Roman"/>
              </a:rPr>
              <a:t>...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53" name="object 753"/>
          <p:cNvSpPr txBox="1"/>
          <p:nvPr/>
        </p:nvSpPr>
        <p:spPr>
          <a:xfrm>
            <a:off x="10770570" y="8569981"/>
            <a:ext cx="34290" cy="914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400" spc="-50" i="1">
                <a:solidFill>
                  <a:srgbClr val="877B75"/>
                </a:solidFill>
                <a:latin typeface="Times New Roman"/>
                <a:cs typeface="Times New Roman"/>
              </a:rPr>
              <a:t>i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754" name="object 754"/>
          <p:cNvSpPr txBox="1"/>
          <p:nvPr/>
        </p:nvSpPr>
        <p:spPr>
          <a:xfrm>
            <a:off x="696105" y="8340650"/>
            <a:ext cx="22034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85">
                <a:solidFill>
                  <a:srgbClr val="706760"/>
                </a:solidFill>
                <a:latin typeface="Arial"/>
                <a:cs typeface="Arial"/>
              </a:rPr>
              <a:t>--</a:t>
            </a:r>
            <a:r>
              <a:rPr dirty="0" sz="2300" spc="-505">
                <a:solidFill>
                  <a:srgbClr val="706760"/>
                </a:solidFill>
                <a:latin typeface="Arial"/>
                <a:cs typeface="Arial"/>
              </a:rPr>
              <a:t> </a:t>
            </a:r>
            <a:r>
              <a:rPr dirty="0" baseline="45751" sz="1275" spc="-202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baseline="45751" sz="1275">
              <a:latin typeface="Arial"/>
              <a:cs typeface="Arial"/>
            </a:endParaRPr>
          </a:p>
        </p:txBody>
      </p:sp>
      <p:sp>
        <p:nvSpPr>
          <p:cNvPr id="755" name="object 755"/>
          <p:cNvSpPr txBox="1"/>
          <p:nvPr/>
        </p:nvSpPr>
        <p:spPr>
          <a:xfrm>
            <a:off x="6803497" y="8405593"/>
            <a:ext cx="19304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10">
                <a:solidFill>
                  <a:srgbClr val="706760"/>
                </a:solidFill>
                <a:latin typeface="Arial"/>
                <a:cs typeface="Arial"/>
              </a:rPr>
              <a:t>·-</a:t>
            </a:r>
            <a:endParaRPr sz="2300">
              <a:latin typeface="Arial"/>
              <a:cs typeface="Arial"/>
            </a:endParaRPr>
          </a:p>
        </p:txBody>
      </p:sp>
      <p:sp>
        <p:nvSpPr>
          <p:cNvPr id="756" name="object 756"/>
          <p:cNvSpPr/>
          <p:nvPr/>
        </p:nvSpPr>
        <p:spPr>
          <a:xfrm>
            <a:off x="14940264" y="8571272"/>
            <a:ext cx="89535" cy="149860"/>
          </a:xfrm>
          <a:custGeom>
            <a:avLst/>
            <a:gdLst/>
            <a:ahLst/>
            <a:cxnLst/>
            <a:rect l="l" t="t" r="r" b="b"/>
            <a:pathLst>
              <a:path w="89534" h="149859">
                <a:moveTo>
                  <a:pt x="0" y="149731"/>
                </a:moveTo>
                <a:lnTo>
                  <a:pt x="89225" y="149731"/>
                </a:lnTo>
                <a:lnTo>
                  <a:pt x="89225" y="0"/>
                </a:lnTo>
                <a:lnTo>
                  <a:pt x="0" y="0"/>
                </a:lnTo>
                <a:lnTo>
                  <a:pt x="0" y="149731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7" name="object 757"/>
          <p:cNvSpPr txBox="1"/>
          <p:nvPr/>
        </p:nvSpPr>
        <p:spPr>
          <a:xfrm>
            <a:off x="14927567" y="8559834"/>
            <a:ext cx="132715" cy="2838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00" spc="-155">
                <a:solidFill>
                  <a:srgbClr val="FDFDFD"/>
                </a:solidFill>
                <a:latin typeface="Arial"/>
                <a:cs typeface="Arial"/>
              </a:rPr>
              <a:t>~</a:t>
            </a:r>
            <a:endParaRPr sz="1700">
              <a:latin typeface="Arial"/>
              <a:cs typeface="Arial"/>
            </a:endParaRPr>
          </a:p>
        </p:txBody>
      </p:sp>
      <p:sp>
        <p:nvSpPr>
          <p:cNvPr id="758" name="object 758"/>
          <p:cNvSpPr txBox="1"/>
          <p:nvPr/>
        </p:nvSpPr>
        <p:spPr>
          <a:xfrm>
            <a:off x="3864091" y="8093053"/>
            <a:ext cx="127000" cy="664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515"/>
              </a:lnSpc>
              <a:spcBef>
                <a:spcPts val="100"/>
              </a:spcBef>
            </a:pPr>
            <a:r>
              <a:rPr dirty="0" sz="2300" spc="-185">
                <a:solidFill>
                  <a:srgbClr val="877B75"/>
                </a:solidFill>
                <a:latin typeface="Times New Roman"/>
                <a:cs typeface="Times New Roman"/>
              </a:rPr>
              <a:t>..</a:t>
            </a:r>
            <a:endParaRPr sz="2300">
              <a:latin typeface="Times New Roman"/>
              <a:cs typeface="Times New Roman"/>
            </a:endParaRPr>
          </a:p>
          <a:p>
            <a:pPr marL="25400">
              <a:lnSpc>
                <a:spcPts val="2515"/>
              </a:lnSpc>
            </a:pPr>
            <a:r>
              <a:rPr dirty="0" sz="2300" spc="-7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59" name="object 759"/>
          <p:cNvSpPr/>
          <p:nvPr/>
        </p:nvSpPr>
        <p:spPr>
          <a:xfrm>
            <a:off x="10719153" y="8764065"/>
            <a:ext cx="2872105" cy="289560"/>
          </a:xfrm>
          <a:custGeom>
            <a:avLst/>
            <a:gdLst/>
            <a:ahLst/>
            <a:cxnLst/>
            <a:rect l="l" t="t" r="r" b="b"/>
            <a:pathLst>
              <a:path w="2872105" h="289559">
                <a:moveTo>
                  <a:pt x="0" y="0"/>
                </a:moveTo>
                <a:lnTo>
                  <a:pt x="2871815" y="0"/>
                </a:lnTo>
                <a:lnTo>
                  <a:pt x="2871815" y="288938"/>
                </a:lnTo>
                <a:lnTo>
                  <a:pt x="0" y="2889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0" name="object 760"/>
          <p:cNvSpPr/>
          <p:nvPr/>
        </p:nvSpPr>
        <p:spPr>
          <a:xfrm>
            <a:off x="13844520" y="8721004"/>
            <a:ext cx="892810" cy="365760"/>
          </a:xfrm>
          <a:custGeom>
            <a:avLst/>
            <a:gdLst/>
            <a:ahLst/>
            <a:cxnLst/>
            <a:rect l="l" t="t" r="r" b="b"/>
            <a:pathLst>
              <a:path w="892809" h="365759">
                <a:moveTo>
                  <a:pt x="0" y="365306"/>
                </a:moveTo>
                <a:lnTo>
                  <a:pt x="892252" y="365306"/>
                </a:lnTo>
                <a:lnTo>
                  <a:pt x="892252" y="0"/>
                </a:lnTo>
                <a:lnTo>
                  <a:pt x="0" y="0"/>
                </a:lnTo>
                <a:lnTo>
                  <a:pt x="0" y="365306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1" name="object 761"/>
          <p:cNvSpPr/>
          <p:nvPr/>
        </p:nvSpPr>
        <p:spPr>
          <a:xfrm>
            <a:off x="14929459" y="8721004"/>
            <a:ext cx="292100" cy="365760"/>
          </a:xfrm>
          <a:custGeom>
            <a:avLst/>
            <a:gdLst/>
            <a:ahLst/>
            <a:cxnLst/>
            <a:rect l="l" t="t" r="r" b="b"/>
            <a:pathLst>
              <a:path w="292100" h="365759">
                <a:moveTo>
                  <a:pt x="0" y="365306"/>
                </a:moveTo>
                <a:lnTo>
                  <a:pt x="292010" y="365306"/>
                </a:lnTo>
                <a:lnTo>
                  <a:pt x="292010" y="0"/>
                </a:lnTo>
                <a:lnTo>
                  <a:pt x="0" y="0"/>
                </a:lnTo>
                <a:lnTo>
                  <a:pt x="0" y="365306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2" name="object 762"/>
          <p:cNvSpPr/>
          <p:nvPr/>
        </p:nvSpPr>
        <p:spPr>
          <a:xfrm>
            <a:off x="14572344" y="8861237"/>
            <a:ext cx="0" cy="225425"/>
          </a:xfrm>
          <a:custGeom>
            <a:avLst/>
            <a:gdLst/>
            <a:ahLst/>
            <a:cxnLst/>
            <a:rect l="l" t="t" r="r" b="b"/>
            <a:pathLst>
              <a:path w="0" h="225425">
                <a:moveTo>
                  <a:pt x="0" y="0"/>
                </a:moveTo>
                <a:lnTo>
                  <a:pt x="0" y="225073"/>
                </a:lnTo>
              </a:path>
            </a:pathLst>
          </a:custGeom>
          <a:ln w="48668">
            <a:solidFill>
              <a:srgbClr val="0101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3" name="object 763"/>
          <p:cNvSpPr txBox="1"/>
          <p:nvPr/>
        </p:nvSpPr>
        <p:spPr>
          <a:xfrm>
            <a:off x="13831823" y="8710016"/>
            <a:ext cx="140589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97280" algn="l"/>
              </a:tabLst>
            </a:pPr>
            <a:r>
              <a:rPr dirty="0" sz="2300" spc="-484">
                <a:solidFill>
                  <a:srgbClr val="FDFDFD"/>
                </a:solidFill>
                <a:latin typeface="Arial"/>
                <a:cs typeface="Arial"/>
              </a:rPr>
              <a:t>MODE</a:t>
            </a:r>
            <a:r>
              <a:rPr dirty="0" sz="2300" spc="-710">
                <a:solidFill>
                  <a:srgbClr val="FDFDFD"/>
                </a:solidFill>
                <a:latin typeface="Arial"/>
                <a:cs typeface="Arial"/>
              </a:rPr>
              <a:t>L</a:t>
            </a:r>
            <a:r>
              <a:rPr dirty="0" baseline="-17460" sz="2625" spc="-142">
                <a:solidFill>
                  <a:srgbClr val="FDFDFD"/>
                </a:solidFill>
                <a:latin typeface="Times New Roman"/>
                <a:cs typeface="Times New Roman"/>
              </a:rPr>
              <a:t>,</a:t>
            </a:r>
            <a:r>
              <a:rPr dirty="0" sz="2300" spc="-430">
                <a:solidFill>
                  <a:srgbClr val="FDFDFD"/>
                </a:solidFill>
                <a:latin typeface="Arial"/>
                <a:cs typeface="Arial"/>
              </a:rPr>
              <a:t>A</a:t>
            </a:r>
            <a:r>
              <a:rPr dirty="0" sz="2300">
                <a:solidFill>
                  <a:srgbClr val="FDFDFD"/>
                </a:solidFill>
                <a:latin typeface="Arial"/>
                <a:cs typeface="Arial"/>
              </a:rPr>
              <a:t>	</a:t>
            </a:r>
            <a:r>
              <a:rPr dirty="0" sz="2300" spc="-505">
                <a:solidFill>
                  <a:srgbClr val="FDFDFD"/>
                </a:solidFill>
                <a:latin typeface="Arial"/>
                <a:cs typeface="Arial"/>
              </a:rPr>
              <a:t>AO</a:t>
            </a:r>
            <a:endParaRPr sz="2300">
              <a:latin typeface="Arial"/>
              <a:cs typeface="Arial"/>
            </a:endParaRPr>
          </a:p>
        </p:txBody>
      </p:sp>
      <p:sp>
        <p:nvSpPr>
          <p:cNvPr id="764" name="object 764"/>
          <p:cNvSpPr/>
          <p:nvPr/>
        </p:nvSpPr>
        <p:spPr>
          <a:xfrm>
            <a:off x="10747924" y="9129372"/>
            <a:ext cx="1927225" cy="289560"/>
          </a:xfrm>
          <a:custGeom>
            <a:avLst/>
            <a:gdLst/>
            <a:ahLst/>
            <a:cxnLst/>
            <a:rect l="l" t="t" r="r" b="b"/>
            <a:pathLst>
              <a:path w="1927225" h="289559">
                <a:moveTo>
                  <a:pt x="0" y="0"/>
                </a:moveTo>
                <a:lnTo>
                  <a:pt x="1927023" y="0"/>
                </a:lnTo>
                <a:lnTo>
                  <a:pt x="1927023" y="288938"/>
                </a:lnTo>
                <a:lnTo>
                  <a:pt x="0" y="2889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5" name="object 765"/>
          <p:cNvSpPr/>
          <p:nvPr/>
        </p:nvSpPr>
        <p:spPr>
          <a:xfrm>
            <a:off x="12886326" y="9129372"/>
            <a:ext cx="689610" cy="289560"/>
          </a:xfrm>
          <a:custGeom>
            <a:avLst/>
            <a:gdLst/>
            <a:ahLst/>
            <a:cxnLst/>
            <a:rect l="l" t="t" r="r" b="b"/>
            <a:pathLst>
              <a:path w="689609" h="289559">
                <a:moveTo>
                  <a:pt x="0" y="0"/>
                </a:moveTo>
                <a:lnTo>
                  <a:pt x="689468" y="0"/>
                </a:lnTo>
                <a:lnTo>
                  <a:pt x="689468" y="288938"/>
                </a:lnTo>
                <a:lnTo>
                  <a:pt x="0" y="2889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6" name="object 766"/>
          <p:cNvSpPr txBox="1"/>
          <p:nvPr/>
        </p:nvSpPr>
        <p:spPr>
          <a:xfrm>
            <a:off x="13846889" y="9086311"/>
            <a:ext cx="1395095" cy="389255"/>
          </a:xfrm>
          <a:prstGeom prst="rect">
            <a:avLst/>
          </a:prstGeom>
          <a:solidFill>
            <a:srgbClr val="010101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dirty="0" sz="2300" spc="-455">
                <a:solidFill>
                  <a:srgbClr val="FDFDFD"/>
                </a:solidFill>
                <a:latin typeface="Arial"/>
                <a:cs typeface="Arial"/>
              </a:rPr>
              <a:t>GEOMETRICA</a:t>
            </a:r>
            <a:endParaRPr sz="2300">
              <a:latin typeface="Arial"/>
              <a:cs typeface="Arial"/>
            </a:endParaRPr>
          </a:p>
        </p:txBody>
      </p:sp>
      <p:sp>
        <p:nvSpPr>
          <p:cNvPr id="767" name="object 767"/>
          <p:cNvSpPr/>
          <p:nvPr/>
        </p:nvSpPr>
        <p:spPr>
          <a:xfrm>
            <a:off x="1182113" y="9443796"/>
            <a:ext cx="868044" cy="191770"/>
          </a:xfrm>
          <a:custGeom>
            <a:avLst/>
            <a:gdLst/>
            <a:ahLst/>
            <a:cxnLst/>
            <a:rect l="l" t="t" r="r" b="b"/>
            <a:pathLst>
              <a:path w="868044" h="191770">
                <a:moveTo>
                  <a:pt x="0" y="0"/>
                </a:moveTo>
                <a:lnTo>
                  <a:pt x="867918" y="0"/>
                </a:lnTo>
                <a:lnTo>
                  <a:pt x="867918" y="191373"/>
                </a:lnTo>
                <a:lnTo>
                  <a:pt x="0" y="191373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8" name="object 768"/>
          <p:cNvSpPr/>
          <p:nvPr/>
        </p:nvSpPr>
        <p:spPr>
          <a:xfrm>
            <a:off x="2127285" y="9443796"/>
            <a:ext cx="1360805" cy="191770"/>
          </a:xfrm>
          <a:custGeom>
            <a:avLst/>
            <a:gdLst/>
            <a:ahLst/>
            <a:cxnLst/>
            <a:rect l="l" t="t" r="r" b="b"/>
            <a:pathLst>
              <a:path w="1360804" h="191770">
                <a:moveTo>
                  <a:pt x="0" y="0"/>
                </a:moveTo>
                <a:lnTo>
                  <a:pt x="1360612" y="0"/>
                </a:lnTo>
                <a:lnTo>
                  <a:pt x="1360612" y="191373"/>
                </a:lnTo>
                <a:lnTo>
                  <a:pt x="0" y="191373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9" name="object 769"/>
          <p:cNvSpPr txBox="1"/>
          <p:nvPr/>
        </p:nvSpPr>
        <p:spPr>
          <a:xfrm>
            <a:off x="1169413" y="9432511"/>
            <a:ext cx="2317750" cy="1911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050" spc="75" b="1">
                <a:solidFill>
                  <a:srgbClr val="FDFDFD"/>
                </a:solidFill>
                <a:latin typeface="Arial"/>
                <a:cs typeface="Arial"/>
              </a:rPr>
              <a:t>'ACULDADE </a:t>
            </a:r>
            <a:r>
              <a:rPr dirty="0" sz="1050" spc="95" b="1">
                <a:solidFill>
                  <a:srgbClr val="FDFDFD"/>
                </a:solidFill>
                <a:latin typeface="Arial"/>
                <a:cs typeface="Arial"/>
              </a:rPr>
              <a:t>DE</a:t>
            </a:r>
            <a:r>
              <a:rPr dirty="0" sz="1050" spc="15" b="1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dirty="0" sz="1050" spc="65" b="1">
                <a:solidFill>
                  <a:srgbClr val="FDFDFD"/>
                </a:solidFill>
                <a:latin typeface="Arial"/>
                <a:cs typeface="Arial"/>
              </a:rPr>
              <a:t>ARQUITETURA</a:t>
            </a:r>
            <a:endParaRPr sz="1050">
              <a:latin typeface="Arial"/>
              <a:cs typeface="Arial"/>
            </a:endParaRPr>
          </a:p>
        </p:txBody>
      </p:sp>
      <p:sp>
        <p:nvSpPr>
          <p:cNvPr id="770" name="object 770"/>
          <p:cNvSpPr/>
          <p:nvPr/>
        </p:nvSpPr>
        <p:spPr>
          <a:xfrm>
            <a:off x="10148302" y="9490620"/>
            <a:ext cx="3432810" cy="289560"/>
          </a:xfrm>
          <a:custGeom>
            <a:avLst/>
            <a:gdLst/>
            <a:ahLst/>
            <a:cxnLst/>
            <a:rect l="l" t="t" r="r" b="b"/>
            <a:pathLst>
              <a:path w="3432809" h="289559">
                <a:moveTo>
                  <a:pt x="0" y="0"/>
                </a:moveTo>
                <a:lnTo>
                  <a:pt x="3432270" y="0"/>
                </a:lnTo>
                <a:lnTo>
                  <a:pt x="3432270" y="288938"/>
                </a:lnTo>
                <a:lnTo>
                  <a:pt x="0" y="288938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1" name="object 771"/>
          <p:cNvSpPr txBox="1"/>
          <p:nvPr/>
        </p:nvSpPr>
        <p:spPr>
          <a:xfrm>
            <a:off x="10135603" y="9479189"/>
            <a:ext cx="345821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-300">
                <a:solidFill>
                  <a:srgbClr val="EFEDED"/>
                </a:solidFill>
                <a:latin typeface="Arial"/>
                <a:cs typeface="Arial"/>
              </a:rPr>
              <a:t>docente: </a:t>
            </a:r>
            <a:r>
              <a:rPr dirty="0" sz="1700" spc="-225">
                <a:solidFill>
                  <a:srgbClr val="FDFDFD"/>
                </a:solidFill>
                <a:latin typeface="Arial"/>
                <a:cs typeface="Arial"/>
              </a:rPr>
              <a:t>Doutor </a:t>
            </a:r>
            <a:r>
              <a:rPr dirty="0" sz="1700" spc="-220">
                <a:solidFill>
                  <a:srgbClr val="FDFDFD"/>
                </a:solidFill>
                <a:latin typeface="Arial"/>
                <a:cs typeface="Arial"/>
              </a:rPr>
              <a:t>Pedro </a:t>
            </a:r>
            <a:r>
              <a:rPr dirty="0" sz="1700" spc="-175">
                <a:solidFill>
                  <a:srgbClr val="FDFDFD"/>
                </a:solidFill>
                <a:latin typeface="Arial"/>
                <a:cs typeface="Arial"/>
              </a:rPr>
              <a:t>Miguel </a:t>
            </a:r>
            <a:r>
              <a:rPr dirty="0" sz="1700" spc="-310">
                <a:solidFill>
                  <a:srgbClr val="FDFDFD"/>
                </a:solidFill>
                <a:latin typeface="Arial"/>
                <a:cs typeface="Arial"/>
              </a:rPr>
              <a:t>Gomes</a:t>
            </a:r>
            <a:r>
              <a:rPr dirty="0" sz="1700" spc="-165">
                <a:solidFill>
                  <a:srgbClr val="FDFDFD"/>
                </a:solidFill>
                <a:latin typeface="Arial"/>
                <a:cs typeface="Arial"/>
              </a:rPr>
              <a:t> </a:t>
            </a:r>
            <a:r>
              <a:rPr dirty="0" sz="1700" spc="-185">
                <a:solidFill>
                  <a:srgbClr val="FDFDFD"/>
                </a:solidFill>
                <a:latin typeface="Arial"/>
                <a:cs typeface="Arial"/>
              </a:rPr>
              <a:t>Januário</a:t>
            </a:r>
            <a:endParaRPr sz="1700">
              <a:latin typeface="Arial"/>
              <a:cs typeface="Arial"/>
            </a:endParaRPr>
          </a:p>
        </p:txBody>
      </p:sp>
      <p:sp>
        <p:nvSpPr>
          <p:cNvPr id="772" name="object 772"/>
          <p:cNvSpPr/>
          <p:nvPr/>
        </p:nvSpPr>
        <p:spPr>
          <a:xfrm>
            <a:off x="13846889" y="9451617"/>
            <a:ext cx="1343025" cy="389255"/>
          </a:xfrm>
          <a:custGeom>
            <a:avLst/>
            <a:gdLst/>
            <a:ahLst/>
            <a:cxnLst/>
            <a:rect l="l" t="t" r="r" b="b"/>
            <a:pathLst>
              <a:path w="1343025" h="389254">
                <a:moveTo>
                  <a:pt x="0" y="0"/>
                </a:moveTo>
                <a:lnTo>
                  <a:pt x="1342435" y="0"/>
                </a:lnTo>
                <a:lnTo>
                  <a:pt x="1342435" y="388852"/>
                </a:lnTo>
                <a:lnTo>
                  <a:pt x="0" y="388852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3" name="object 773"/>
          <p:cNvSpPr txBox="1"/>
          <p:nvPr/>
        </p:nvSpPr>
        <p:spPr>
          <a:xfrm>
            <a:off x="13834194" y="9440629"/>
            <a:ext cx="134175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455">
                <a:solidFill>
                  <a:srgbClr val="FDFDFD"/>
                </a:solidFill>
                <a:latin typeface="Arial"/>
                <a:cs typeface="Arial"/>
              </a:rPr>
              <a:t>GENERATIVA</a:t>
            </a:r>
            <a:endParaRPr sz="2300">
              <a:latin typeface="Arial"/>
              <a:cs typeface="Arial"/>
            </a:endParaRPr>
          </a:p>
        </p:txBody>
      </p:sp>
      <p:sp>
        <p:nvSpPr>
          <p:cNvPr id="774" name="object 774"/>
          <p:cNvSpPr/>
          <p:nvPr/>
        </p:nvSpPr>
        <p:spPr>
          <a:xfrm>
            <a:off x="663582" y="9552357"/>
            <a:ext cx="206375" cy="94615"/>
          </a:xfrm>
          <a:custGeom>
            <a:avLst/>
            <a:gdLst/>
            <a:ahLst/>
            <a:cxnLst/>
            <a:rect l="l" t="t" r="r" b="b"/>
            <a:pathLst>
              <a:path w="206375" h="94615">
                <a:moveTo>
                  <a:pt x="0" y="0"/>
                </a:moveTo>
                <a:lnTo>
                  <a:pt x="205846" y="0"/>
                </a:lnTo>
                <a:lnTo>
                  <a:pt x="205846" y="94512"/>
                </a:lnTo>
                <a:lnTo>
                  <a:pt x="0" y="94512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5" name="object 775"/>
          <p:cNvSpPr/>
          <p:nvPr/>
        </p:nvSpPr>
        <p:spPr>
          <a:xfrm>
            <a:off x="892871" y="9552357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061"/>
                </a:lnTo>
              </a:path>
            </a:pathLst>
          </a:custGeom>
          <a:ln w="20278">
            <a:solidFill>
              <a:srgbClr val="211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6" name="object 776"/>
          <p:cNvSpPr/>
          <p:nvPr/>
        </p:nvSpPr>
        <p:spPr>
          <a:xfrm>
            <a:off x="928862" y="9552357"/>
            <a:ext cx="0" cy="73660"/>
          </a:xfrm>
          <a:custGeom>
            <a:avLst/>
            <a:gdLst/>
            <a:ahLst/>
            <a:cxnLst/>
            <a:rect l="l" t="t" r="r" b="b"/>
            <a:pathLst>
              <a:path w="0" h="73659">
                <a:moveTo>
                  <a:pt x="0" y="0"/>
                </a:moveTo>
                <a:lnTo>
                  <a:pt x="0" y="73061"/>
                </a:lnTo>
              </a:path>
            </a:pathLst>
          </a:custGeom>
          <a:ln w="24334">
            <a:solidFill>
              <a:srgbClr val="01010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7" name="object 777"/>
          <p:cNvSpPr/>
          <p:nvPr/>
        </p:nvSpPr>
        <p:spPr>
          <a:xfrm>
            <a:off x="953706" y="9552357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5">
                <a:moveTo>
                  <a:pt x="0" y="0"/>
                </a:moveTo>
                <a:lnTo>
                  <a:pt x="0" y="94512"/>
                </a:lnTo>
              </a:path>
            </a:pathLst>
          </a:custGeom>
          <a:ln w="20278">
            <a:solidFill>
              <a:srgbClr val="211F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8" name="object 778"/>
          <p:cNvSpPr/>
          <p:nvPr/>
        </p:nvSpPr>
        <p:spPr>
          <a:xfrm>
            <a:off x="981954" y="9552357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5">
                <a:moveTo>
                  <a:pt x="0" y="0"/>
                </a:moveTo>
                <a:lnTo>
                  <a:pt x="0" y="94512"/>
                </a:lnTo>
              </a:path>
            </a:pathLst>
          </a:custGeom>
          <a:ln w="20278">
            <a:solidFill>
              <a:srgbClr val="010101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79" name="object 779"/>
          <p:cNvGraphicFramePr>
            <a:graphicFrameLocks noGrp="1"/>
          </p:cNvGraphicFramePr>
          <p:nvPr/>
        </p:nvGraphicFramePr>
        <p:xfrm>
          <a:off x="668076" y="9302243"/>
          <a:ext cx="514349" cy="2628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245"/>
                <a:gridCol w="202564"/>
              </a:tblGrid>
              <a:tr h="2052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solidFill>
                            <a:srgbClr val="FDFDFD"/>
                          </a:solidFill>
                          <a:latin typeface="Arial"/>
                          <a:cs typeface="Arial"/>
                        </a:rPr>
                        <a:t>LISBOA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solidFill>
                      <a:srgbClr val="01010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451"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1010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80" name="object 780"/>
          <p:cNvSpPr txBox="1"/>
          <p:nvPr/>
        </p:nvSpPr>
        <p:spPr>
          <a:xfrm>
            <a:off x="650882" y="9540074"/>
            <a:ext cx="363220" cy="111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-145">
                <a:solidFill>
                  <a:srgbClr val="CDC8C6"/>
                </a:solidFill>
                <a:latin typeface="Arial"/>
                <a:cs typeface="Arial"/>
              </a:rPr>
              <a:t>UNIVERS </a:t>
            </a:r>
            <a:r>
              <a:rPr dirty="0" sz="550" spc="-125">
                <a:solidFill>
                  <a:srgbClr val="EFEDED"/>
                </a:solidFill>
                <a:latin typeface="Arial"/>
                <a:cs typeface="Arial"/>
              </a:rPr>
              <a:t>IDAD</a:t>
            </a:r>
            <a:r>
              <a:rPr dirty="0" sz="550" spc="-125">
                <a:solidFill>
                  <a:srgbClr val="CDC8C6"/>
                </a:solidFill>
                <a:latin typeface="Arial"/>
                <a:cs typeface="Arial"/>
              </a:rPr>
              <a:t>E</a:t>
            </a:r>
            <a:endParaRPr sz="550">
              <a:latin typeface="Arial"/>
              <a:cs typeface="Arial"/>
            </a:endParaRPr>
          </a:p>
        </p:txBody>
      </p:sp>
      <p:sp>
        <p:nvSpPr>
          <p:cNvPr id="781" name="object 781"/>
          <p:cNvSpPr/>
          <p:nvPr/>
        </p:nvSpPr>
        <p:spPr>
          <a:xfrm>
            <a:off x="1725213" y="9600996"/>
            <a:ext cx="1162685" cy="111125"/>
          </a:xfrm>
          <a:custGeom>
            <a:avLst/>
            <a:gdLst/>
            <a:ahLst/>
            <a:cxnLst/>
            <a:rect l="l" t="t" r="r" b="b"/>
            <a:pathLst>
              <a:path w="1162685" h="111125">
                <a:moveTo>
                  <a:pt x="0" y="0"/>
                </a:moveTo>
                <a:lnTo>
                  <a:pt x="1162441" y="0"/>
                </a:lnTo>
                <a:lnTo>
                  <a:pt x="1162441" y="110714"/>
                </a:lnTo>
                <a:lnTo>
                  <a:pt x="0" y="110714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2" name="object 782"/>
          <p:cNvSpPr txBox="1"/>
          <p:nvPr/>
        </p:nvSpPr>
        <p:spPr>
          <a:xfrm>
            <a:off x="1712514" y="9588782"/>
            <a:ext cx="1182370" cy="125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50" spc="10">
                <a:solidFill>
                  <a:srgbClr val="CDC8C6"/>
                </a:solidFill>
                <a:latin typeface="Arial"/>
                <a:cs typeface="Arial"/>
              </a:rPr>
              <a:t>UNIVERS </a:t>
            </a:r>
            <a:r>
              <a:rPr dirty="0" sz="650">
                <a:solidFill>
                  <a:srgbClr val="FDFDFD"/>
                </a:solidFill>
                <a:latin typeface="Arial"/>
                <a:cs typeface="Arial"/>
              </a:rPr>
              <a:t>I</a:t>
            </a:r>
            <a:r>
              <a:rPr dirty="0" sz="650">
                <a:solidFill>
                  <a:srgbClr val="CDC8C6"/>
                </a:solidFill>
                <a:latin typeface="Arial"/>
                <a:cs typeface="Arial"/>
              </a:rPr>
              <a:t>DAD </a:t>
            </a:r>
            <a:r>
              <a:rPr dirty="0" sz="650" spc="-10">
                <a:solidFill>
                  <a:srgbClr val="CDC8C6"/>
                </a:solidFill>
                <a:latin typeface="Arial"/>
                <a:cs typeface="Arial"/>
              </a:rPr>
              <a:t>E </a:t>
            </a:r>
            <a:r>
              <a:rPr dirty="0" sz="650" spc="30">
                <a:solidFill>
                  <a:srgbClr val="CDC8C6"/>
                </a:solidFill>
                <a:latin typeface="Arial"/>
                <a:cs typeface="Arial"/>
              </a:rPr>
              <a:t>DE</a:t>
            </a:r>
            <a:r>
              <a:rPr dirty="0" sz="650" spc="-95">
                <a:solidFill>
                  <a:srgbClr val="CDC8C6"/>
                </a:solidFill>
                <a:latin typeface="Arial"/>
                <a:cs typeface="Arial"/>
              </a:rPr>
              <a:t> </a:t>
            </a:r>
            <a:r>
              <a:rPr dirty="0" sz="650" spc="10">
                <a:solidFill>
                  <a:srgbClr val="CDC8C6"/>
                </a:solidFill>
                <a:latin typeface="Arial"/>
                <a:cs typeface="Arial"/>
              </a:rPr>
              <a:t>L</a:t>
            </a:r>
            <a:r>
              <a:rPr dirty="0" sz="650" spc="10">
                <a:solidFill>
                  <a:srgbClr val="EFEDED"/>
                </a:solidFill>
                <a:latin typeface="Arial"/>
                <a:cs typeface="Arial"/>
              </a:rPr>
              <a:t>I</a:t>
            </a:r>
            <a:r>
              <a:rPr dirty="0" sz="650" spc="10">
                <a:solidFill>
                  <a:srgbClr val="CDC8C6"/>
                </a:solidFill>
                <a:latin typeface="Arial"/>
                <a:cs typeface="Arial"/>
              </a:rPr>
              <a:t>SBOA</a:t>
            </a:r>
            <a:endParaRPr sz="650">
              <a:latin typeface="Arial"/>
              <a:cs typeface="Arial"/>
            </a:endParaRPr>
          </a:p>
        </p:txBody>
      </p:sp>
      <p:sp>
        <p:nvSpPr>
          <p:cNvPr id="783" name="object 783"/>
          <p:cNvSpPr/>
          <p:nvPr/>
        </p:nvSpPr>
        <p:spPr>
          <a:xfrm>
            <a:off x="712392" y="9625418"/>
            <a:ext cx="231775" cy="94615"/>
          </a:xfrm>
          <a:custGeom>
            <a:avLst/>
            <a:gdLst/>
            <a:ahLst/>
            <a:cxnLst/>
            <a:rect l="l" t="t" r="r" b="b"/>
            <a:pathLst>
              <a:path w="231775" h="94615">
                <a:moveTo>
                  <a:pt x="0" y="0"/>
                </a:moveTo>
                <a:lnTo>
                  <a:pt x="231458" y="0"/>
                </a:lnTo>
                <a:lnTo>
                  <a:pt x="231458" y="94512"/>
                </a:lnTo>
                <a:lnTo>
                  <a:pt x="0" y="94512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4" name="object 784"/>
          <p:cNvSpPr txBox="1"/>
          <p:nvPr/>
        </p:nvSpPr>
        <p:spPr>
          <a:xfrm>
            <a:off x="699693" y="9613135"/>
            <a:ext cx="259715" cy="1111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-145">
                <a:solidFill>
                  <a:srgbClr val="CDC8C6"/>
                </a:solidFill>
                <a:latin typeface="Arial"/>
                <a:cs typeface="Arial"/>
              </a:rPr>
              <a:t>DE </a:t>
            </a:r>
            <a:r>
              <a:rPr dirty="0" sz="550" spc="-135">
                <a:solidFill>
                  <a:srgbClr val="CDC8C6"/>
                </a:solidFill>
                <a:latin typeface="Arial"/>
                <a:cs typeface="Arial"/>
              </a:rPr>
              <a:t>LISBOA</a:t>
            </a:r>
            <a:endParaRPr sz="550">
              <a:latin typeface="Arial"/>
              <a:cs typeface="Arial"/>
            </a:endParaRPr>
          </a:p>
        </p:txBody>
      </p:sp>
      <p:sp>
        <p:nvSpPr>
          <p:cNvPr id="785" name="object 785"/>
          <p:cNvSpPr txBox="1"/>
          <p:nvPr/>
        </p:nvSpPr>
        <p:spPr>
          <a:xfrm>
            <a:off x="15680152" y="9740993"/>
            <a:ext cx="8509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300" i="1">
                <a:solidFill>
                  <a:srgbClr val="7CBCE8"/>
                </a:solidFill>
                <a:latin typeface="Arial"/>
                <a:cs typeface="Arial"/>
              </a:rPr>
              <a:t>r</a:t>
            </a:r>
            <a:endParaRPr sz="2300">
              <a:latin typeface="Arial"/>
              <a:cs typeface="Arial"/>
            </a:endParaRPr>
          </a:p>
        </p:txBody>
      </p:sp>
      <p:sp>
        <p:nvSpPr>
          <p:cNvPr id="786" name="object 786"/>
          <p:cNvSpPr txBox="1"/>
          <p:nvPr/>
        </p:nvSpPr>
        <p:spPr>
          <a:xfrm>
            <a:off x="10717596" y="9814054"/>
            <a:ext cx="45720" cy="1377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00" spc="-9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787" name="object 787"/>
          <p:cNvSpPr txBox="1"/>
          <p:nvPr/>
        </p:nvSpPr>
        <p:spPr>
          <a:xfrm>
            <a:off x="11342915" y="9649666"/>
            <a:ext cx="138430" cy="3060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204">
                <a:solidFill>
                  <a:srgbClr val="706760"/>
                </a:solidFill>
                <a:latin typeface="Times New Roman"/>
                <a:cs typeface="Times New Roman"/>
              </a:rPr>
              <a:t>.,-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88" name="object 788"/>
          <p:cNvSpPr txBox="1"/>
          <p:nvPr/>
        </p:nvSpPr>
        <p:spPr>
          <a:xfrm>
            <a:off x="325603" y="9657784"/>
            <a:ext cx="107314" cy="2717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600" spc="-190">
                <a:solidFill>
                  <a:srgbClr val="706760"/>
                </a:solidFill>
                <a:latin typeface="Times New Roman"/>
                <a:cs typeface="Times New Roman"/>
              </a:rPr>
              <a:t>...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89" name="object 789"/>
          <p:cNvSpPr txBox="1"/>
          <p:nvPr/>
        </p:nvSpPr>
        <p:spPr>
          <a:xfrm>
            <a:off x="1854647" y="9868850"/>
            <a:ext cx="180975" cy="768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00" spc="-45">
                <a:solidFill>
                  <a:srgbClr val="706760"/>
                </a:solidFill>
                <a:latin typeface="Arial"/>
                <a:cs typeface="Arial"/>
              </a:rPr>
              <a:t>• </a:t>
            </a:r>
            <a:r>
              <a:rPr dirty="0" sz="300" spc="-45">
                <a:solidFill>
                  <a:srgbClr val="877B75"/>
                </a:solidFill>
                <a:latin typeface="Arial"/>
                <a:cs typeface="Arial"/>
              </a:rPr>
              <a:t>••</a:t>
            </a:r>
            <a:r>
              <a:rPr dirty="0" sz="300" spc="-15">
                <a:solidFill>
                  <a:srgbClr val="877B75"/>
                </a:solidFill>
                <a:latin typeface="Arial"/>
                <a:cs typeface="Arial"/>
              </a:rPr>
              <a:t> </a:t>
            </a:r>
            <a:r>
              <a:rPr dirty="0" sz="300" spc="-75">
                <a:solidFill>
                  <a:srgbClr val="706760"/>
                </a:solidFill>
                <a:latin typeface="Arial"/>
                <a:cs typeface="Arial"/>
              </a:rPr>
              <a:t>■</a:t>
            </a:r>
            <a:endParaRPr sz="300">
              <a:latin typeface="Arial"/>
              <a:cs typeface="Arial"/>
            </a:endParaRPr>
          </a:p>
        </p:txBody>
      </p:sp>
      <p:sp>
        <p:nvSpPr>
          <p:cNvPr id="790" name="object 790"/>
          <p:cNvSpPr txBox="1"/>
          <p:nvPr/>
        </p:nvSpPr>
        <p:spPr>
          <a:xfrm>
            <a:off x="4855357" y="9840438"/>
            <a:ext cx="51435" cy="1301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50" spc="-160" b="1">
                <a:solidFill>
                  <a:srgbClr val="706760"/>
                </a:solidFill>
                <a:latin typeface="Arial"/>
                <a:cs typeface="Arial"/>
              </a:rPr>
              <a:t>1</a:t>
            </a:r>
            <a:endParaRPr sz="650">
              <a:latin typeface="Arial"/>
              <a:cs typeface="Arial"/>
            </a:endParaRPr>
          </a:p>
        </p:txBody>
      </p:sp>
      <p:sp>
        <p:nvSpPr>
          <p:cNvPr id="791" name="object 791"/>
          <p:cNvSpPr txBox="1"/>
          <p:nvPr/>
        </p:nvSpPr>
        <p:spPr>
          <a:xfrm>
            <a:off x="4953559" y="9747081"/>
            <a:ext cx="108585" cy="1841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850" spc="-28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22222" sz="1500" spc="112" b="1">
                <a:solidFill>
                  <a:srgbClr val="877B75"/>
                </a:solidFill>
                <a:latin typeface="Times New Roman"/>
                <a:cs typeface="Times New Roman"/>
              </a:rPr>
              <a:t>u</a:t>
            </a:r>
            <a:endParaRPr baseline="-22222" sz="1500">
              <a:latin typeface="Times New Roman"/>
              <a:cs typeface="Times New Roman"/>
            </a:endParaRPr>
          </a:p>
        </p:txBody>
      </p:sp>
      <p:sp>
        <p:nvSpPr>
          <p:cNvPr id="792" name="object 792"/>
          <p:cNvSpPr txBox="1"/>
          <p:nvPr/>
        </p:nvSpPr>
        <p:spPr>
          <a:xfrm>
            <a:off x="7248097" y="9773464"/>
            <a:ext cx="153670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35" i="1">
                <a:solidFill>
                  <a:srgbClr val="706760"/>
                </a:solidFill>
                <a:latin typeface="Courier New"/>
                <a:cs typeface="Courier New"/>
              </a:rPr>
              <a:t>•</a:t>
            </a:r>
            <a:r>
              <a:rPr dirty="0" sz="1000" spc="-300" i="1">
                <a:solidFill>
                  <a:srgbClr val="706760"/>
                </a:solidFill>
                <a:latin typeface="Courier New"/>
                <a:cs typeface="Courier New"/>
              </a:rPr>
              <a:t>•</a:t>
            </a:r>
            <a:r>
              <a:rPr dirty="0" baseline="-26143" sz="1275" spc="37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baseline="-26143" sz="1275">
              <a:latin typeface="Arial"/>
              <a:cs typeface="Arial"/>
            </a:endParaRPr>
          </a:p>
        </p:txBody>
      </p:sp>
      <p:sp>
        <p:nvSpPr>
          <p:cNvPr id="793" name="object 793"/>
          <p:cNvSpPr txBox="1"/>
          <p:nvPr/>
        </p:nvSpPr>
        <p:spPr>
          <a:xfrm>
            <a:off x="7741610" y="9671991"/>
            <a:ext cx="22669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2705" indent="-40005">
              <a:lnSpc>
                <a:spcPct val="100000"/>
              </a:lnSpc>
              <a:spcBef>
                <a:spcPts val="100"/>
              </a:spcBef>
              <a:buSzPct val="26086"/>
              <a:buChar char="•"/>
              <a:tabLst>
                <a:tab pos="53340" algn="l"/>
              </a:tabLst>
            </a:pPr>
            <a:r>
              <a:rPr dirty="0" sz="2300" spc="-260">
                <a:solidFill>
                  <a:srgbClr val="706760"/>
                </a:solidFill>
                <a:latin typeface="Times New Roman"/>
                <a:cs typeface="Times New Roman"/>
              </a:rPr>
              <a:t>....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794" name="object 794"/>
          <p:cNvSpPr txBox="1"/>
          <p:nvPr/>
        </p:nvSpPr>
        <p:spPr>
          <a:xfrm>
            <a:off x="9041703" y="9838408"/>
            <a:ext cx="4699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3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95" name="object 795"/>
          <p:cNvSpPr txBox="1"/>
          <p:nvPr/>
        </p:nvSpPr>
        <p:spPr>
          <a:xfrm>
            <a:off x="10780705" y="9862762"/>
            <a:ext cx="50165" cy="1765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00" spc="-160">
                <a:solidFill>
                  <a:srgbClr val="877B75"/>
                </a:solidFill>
                <a:latin typeface="Times New Roman"/>
                <a:cs typeface="Times New Roman"/>
              </a:rPr>
              <a:t>•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96" name="object 796"/>
          <p:cNvSpPr txBox="1"/>
          <p:nvPr/>
        </p:nvSpPr>
        <p:spPr>
          <a:xfrm>
            <a:off x="11274980" y="9895233"/>
            <a:ext cx="12192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40" i="1">
                <a:solidFill>
                  <a:srgbClr val="706760"/>
                </a:solidFill>
                <a:latin typeface="Courier New"/>
                <a:cs typeface="Courier New"/>
              </a:rPr>
              <a:t>•'</a:t>
            </a:r>
            <a:endParaRPr sz="850">
              <a:latin typeface="Courier New"/>
              <a:cs typeface="Courier New"/>
            </a:endParaRPr>
          </a:p>
        </p:txBody>
      </p:sp>
      <p:sp>
        <p:nvSpPr>
          <p:cNvPr id="797" name="object 797"/>
          <p:cNvSpPr txBox="1"/>
          <p:nvPr/>
        </p:nvSpPr>
        <p:spPr>
          <a:xfrm>
            <a:off x="467961" y="9659814"/>
            <a:ext cx="21590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267" sz="1275" spc="-17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3267" sz="1275" spc="-120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2300" spc="-295">
                <a:solidFill>
                  <a:srgbClr val="706760"/>
                </a:solidFill>
                <a:latin typeface="Arial"/>
                <a:cs typeface="Arial"/>
              </a:rPr>
              <a:t>·</a:t>
            </a:r>
            <a:r>
              <a:rPr dirty="0" sz="2300" spc="-260">
                <a:solidFill>
                  <a:srgbClr val="706760"/>
                </a:solidFill>
                <a:latin typeface="Arial"/>
                <a:cs typeface="Arial"/>
              </a:rPr>
              <a:t>-</a:t>
            </a:r>
            <a:r>
              <a:rPr dirty="0" baseline="3267" sz="1275" spc="-172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baseline="3267" sz="1275">
              <a:latin typeface="Times New Roman"/>
              <a:cs typeface="Times New Roman"/>
            </a:endParaRPr>
          </a:p>
        </p:txBody>
      </p:sp>
      <p:sp>
        <p:nvSpPr>
          <p:cNvPr id="798" name="object 798"/>
          <p:cNvSpPr txBox="1"/>
          <p:nvPr/>
        </p:nvSpPr>
        <p:spPr>
          <a:xfrm>
            <a:off x="2798163" y="9694315"/>
            <a:ext cx="21971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00" spc="-310">
                <a:solidFill>
                  <a:srgbClr val="706760"/>
                </a:solidFill>
                <a:latin typeface="Times New Roman"/>
                <a:cs typeface="Times New Roman"/>
              </a:rPr>
              <a:t>.</a:t>
            </a:r>
            <a:r>
              <a:rPr dirty="0" baseline="18055" sz="3000" spc="-405">
                <a:solidFill>
                  <a:srgbClr val="877B75"/>
                </a:solidFill>
                <a:latin typeface="Arial"/>
                <a:cs typeface="Arial"/>
              </a:rPr>
              <a:t>,</a:t>
            </a:r>
            <a:r>
              <a:rPr dirty="0" sz="1800" spc="-295">
                <a:solidFill>
                  <a:srgbClr val="706760"/>
                </a:solidFill>
                <a:latin typeface="Times New Roman"/>
                <a:cs typeface="Times New Roman"/>
              </a:rPr>
              <a:t>.</a:t>
            </a:r>
            <a:r>
              <a:rPr dirty="0" baseline="18055" sz="3000" spc="-585">
                <a:solidFill>
                  <a:srgbClr val="877B75"/>
                </a:solidFill>
                <a:latin typeface="Arial"/>
                <a:cs typeface="Arial"/>
              </a:rPr>
              <a:t>,</a:t>
            </a:r>
            <a:r>
              <a:rPr dirty="0" sz="1800" spc="-180">
                <a:solidFill>
                  <a:srgbClr val="706760"/>
                </a:solidFill>
                <a:latin typeface="Times New Roman"/>
                <a:cs typeface="Times New Roman"/>
              </a:rPr>
              <a:t>,</a:t>
            </a:r>
            <a:r>
              <a:rPr dirty="0" baseline="18055" sz="3000" spc="-922">
                <a:solidFill>
                  <a:srgbClr val="877B75"/>
                </a:solidFill>
                <a:latin typeface="Arial"/>
                <a:cs typeface="Arial"/>
              </a:rPr>
              <a:t>-</a:t>
            </a:r>
            <a:r>
              <a:rPr dirty="0" sz="1800" spc="-120">
                <a:solidFill>
                  <a:srgbClr val="706760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99" name="object 799"/>
          <p:cNvSpPr txBox="1"/>
          <p:nvPr/>
        </p:nvSpPr>
        <p:spPr>
          <a:xfrm>
            <a:off x="7071415" y="9913499"/>
            <a:ext cx="59690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5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800" name="object 800"/>
          <p:cNvSpPr txBox="1"/>
          <p:nvPr/>
        </p:nvSpPr>
        <p:spPr>
          <a:xfrm>
            <a:off x="7237699" y="9860732"/>
            <a:ext cx="178435" cy="1739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baseline="3703" sz="1125" spc="-3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17543" sz="1425" spc="-30">
                <a:solidFill>
                  <a:srgbClr val="706760"/>
                </a:solidFill>
                <a:latin typeface="Times New Roman"/>
                <a:cs typeface="Times New Roman"/>
              </a:rPr>
              <a:t>•</a:t>
            </a:r>
            <a:r>
              <a:rPr dirty="0" baseline="-17543" sz="1425" spc="202">
                <a:solidFill>
                  <a:srgbClr val="706760"/>
                </a:solidFill>
                <a:latin typeface="Times New Roman"/>
                <a:cs typeface="Times New Roman"/>
              </a:rPr>
              <a:t> </a:t>
            </a:r>
            <a:r>
              <a:rPr dirty="0" sz="850" spc="-114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801" name="object 801"/>
          <p:cNvSpPr txBox="1"/>
          <p:nvPr/>
        </p:nvSpPr>
        <p:spPr>
          <a:xfrm>
            <a:off x="498512" y="9724757"/>
            <a:ext cx="10922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10">
                <a:solidFill>
                  <a:srgbClr val="706760"/>
                </a:solidFill>
                <a:latin typeface="Times New Roman"/>
                <a:cs typeface="Times New Roman"/>
              </a:rPr>
              <a:t>-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802" name="object 802"/>
          <p:cNvSpPr txBox="1"/>
          <p:nvPr/>
        </p:nvSpPr>
        <p:spPr>
          <a:xfrm>
            <a:off x="4118414" y="9945971"/>
            <a:ext cx="57785" cy="154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45">
                <a:solidFill>
                  <a:srgbClr val="706760"/>
                </a:solidFill>
                <a:latin typeface="Arial"/>
                <a:cs typeface="Arial"/>
              </a:rPr>
              <a:t>•</a:t>
            </a:r>
            <a:endParaRPr sz="850">
              <a:latin typeface="Arial"/>
              <a:cs typeface="Arial"/>
            </a:endParaRPr>
          </a:p>
        </p:txBody>
      </p:sp>
      <p:sp>
        <p:nvSpPr>
          <p:cNvPr id="803" name="object 803"/>
          <p:cNvSpPr txBox="1"/>
          <p:nvPr/>
        </p:nvSpPr>
        <p:spPr>
          <a:xfrm>
            <a:off x="13459381" y="2321206"/>
            <a:ext cx="10922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10">
                <a:solidFill>
                  <a:srgbClr val="AEA39E"/>
                </a:solidFill>
                <a:latin typeface="Arial"/>
                <a:cs typeface="Arial"/>
              </a:rPr>
              <a:t>-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8538845">
              <a:lnSpc>
                <a:spcPts val="9460"/>
              </a:lnSpc>
              <a:spcBef>
                <a:spcPts val="125"/>
              </a:spcBef>
            </a:pPr>
            <a:r>
              <a:rPr dirty="0" spc="-10"/>
              <a:t>Morfogénese</a:t>
            </a:r>
            <a:r>
              <a:rPr dirty="0" spc="-35"/>
              <a:t> </a:t>
            </a:r>
            <a:r>
              <a:rPr dirty="0" spc="10"/>
              <a:t>digital</a:t>
            </a:r>
          </a:p>
          <a:p>
            <a:pPr marL="8538845">
              <a:lnSpc>
                <a:spcPts val="9460"/>
              </a:lnSpc>
            </a:pPr>
            <a:r>
              <a:rPr dirty="0" spc="10"/>
              <a:t>-</a:t>
            </a:r>
            <a:r>
              <a:rPr dirty="0"/>
              <a:t> </a:t>
            </a:r>
            <a:r>
              <a:rPr dirty="0" spc="10"/>
              <a:t>bivalves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6980" y="5166304"/>
            <a:ext cx="7513320" cy="4766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100" spc="5">
                <a:solidFill>
                  <a:srgbClr val="FFFFFF"/>
                </a:solidFill>
                <a:latin typeface="Oswald-Light"/>
                <a:cs typeface="Oswald-Light"/>
              </a:rPr>
              <a:t>EX00</a:t>
            </a:r>
            <a:endParaRPr sz="31100">
              <a:latin typeface="Oswald-Light"/>
              <a:cs typeface="Oswald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8538845">
              <a:lnSpc>
                <a:spcPts val="9460"/>
              </a:lnSpc>
              <a:spcBef>
                <a:spcPts val="125"/>
              </a:spcBef>
            </a:pPr>
            <a:r>
              <a:rPr dirty="0" spc="-10"/>
              <a:t>Morfogénese</a:t>
            </a:r>
            <a:r>
              <a:rPr dirty="0" spc="-35"/>
              <a:t> </a:t>
            </a:r>
            <a:r>
              <a:rPr dirty="0" spc="10"/>
              <a:t>digital</a:t>
            </a:r>
          </a:p>
          <a:p>
            <a:pPr marL="8538845">
              <a:lnSpc>
                <a:spcPts val="9460"/>
              </a:lnSpc>
            </a:pPr>
            <a:r>
              <a:rPr dirty="0" spc="10"/>
              <a:t>-</a:t>
            </a:r>
            <a:r>
              <a:rPr dirty="0"/>
              <a:t> </a:t>
            </a:r>
            <a:r>
              <a:rPr dirty="0" spc="10"/>
              <a:t>bivalves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6980" y="5166304"/>
            <a:ext cx="8096250" cy="4766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100" spc="5">
                <a:solidFill>
                  <a:srgbClr val="FFFFFF"/>
                </a:solidFill>
                <a:latin typeface="Oswald-Light"/>
                <a:cs typeface="Oswald-Light"/>
              </a:rPr>
              <a:t>EX0</a:t>
            </a:r>
            <a:r>
              <a:rPr dirty="0" sz="31100" spc="-975">
                <a:solidFill>
                  <a:srgbClr val="FFFFFF"/>
                </a:solidFill>
                <a:latin typeface="Oswald-Light"/>
                <a:cs typeface="Oswald-Light"/>
              </a:rPr>
              <a:t>0</a:t>
            </a:r>
            <a:r>
              <a:rPr dirty="0" baseline="1048" sz="11925" spc="7">
                <a:solidFill>
                  <a:srgbClr val="FFFFFF"/>
                </a:solidFill>
                <a:latin typeface="Oswald-Light"/>
                <a:cs typeface="Oswald-Light"/>
              </a:rPr>
              <a:t>.0</a:t>
            </a:r>
            <a:endParaRPr baseline="1048" sz="11925">
              <a:latin typeface="Oswald-Light"/>
              <a:cs typeface="Oswald-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8538845">
              <a:lnSpc>
                <a:spcPts val="9460"/>
              </a:lnSpc>
              <a:spcBef>
                <a:spcPts val="125"/>
              </a:spcBef>
            </a:pPr>
            <a:r>
              <a:rPr dirty="0" spc="-10"/>
              <a:t>Morfogénese</a:t>
            </a:r>
            <a:r>
              <a:rPr dirty="0" spc="-35"/>
              <a:t> </a:t>
            </a:r>
            <a:r>
              <a:rPr dirty="0" spc="10"/>
              <a:t>digital</a:t>
            </a:r>
          </a:p>
          <a:p>
            <a:pPr marL="8538845">
              <a:lnSpc>
                <a:spcPts val="9460"/>
              </a:lnSpc>
            </a:pPr>
            <a:r>
              <a:rPr dirty="0" spc="10"/>
              <a:t>-</a:t>
            </a:r>
            <a:r>
              <a:rPr dirty="0"/>
              <a:t> </a:t>
            </a:r>
            <a:r>
              <a:rPr dirty="0" spc="10"/>
              <a:t>bivalves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46980" y="5166304"/>
            <a:ext cx="8620125" cy="47669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1100" spc="5">
                <a:solidFill>
                  <a:srgbClr val="FFFFFF"/>
                </a:solidFill>
                <a:latin typeface="Oswald-Light"/>
                <a:cs typeface="Oswald-Light"/>
              </a:rPr>
              <a:t>EX0</a:t>
            </a:r>
            <a:r>
              <a:rPr dirty="0" sz="31100" spc="-975">
                <a:solidFill>
                  <a:srgbClr val="FFFFFF"/>
                </a:solidFill>
                <a:latin typeface="Oswald-Light"/>
                <a:cs typeface="Oswald-Light"/>
              </a:rPr>
              <a:t>0</a:t>
            </a:r>
            <a:r>
              <a:rPr dirty="0" baseline="1048" sz="11925" spc="15">
                <a:solidFill>
                  <a:srgbClr val="FFFFFF"/>
                </a:solidFill>
                <a:latin typeface="Oswald-Light"/>
                <a:cs typeface="Oswald-Light"/>
              </a:rPr>
              <a:t>.00</a:t>
            </a:r>
            <a:endParaRPr baseline="1048" sz="11925">
              <a:latin typeface="Oswald-Light"/>
              <a:cs typeface="Oswald-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2019-09-26T07:41:58Z</dcterms:created>
  <dcterms:modified xsi:type="dcterms:W3CDTF">2019-09-26T07:41:58Z</dcterms:modified>
</cp:coreProperties>
</file>