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387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Texto do título</a:t>
            </a:r>
          </a:p>
        </p:txBody>
      </p:sp>
      <p:sp>
        <p:nvSpPr>
          <p:cNvPr id="12" name="Nível um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13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a 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sta da praia e do mar de uma duna de areia com vegetação rasteira"/>
          <p:cNvSpPr>
            <a:spLocks noGrp="1"/>
          </p:cNvSpPr>
          <p:nvPr>
            <p:ph type="pic" idx="21"/>
          </p:nvPr>
        </p:nvSpPr>
        <p:spPr>
          <a:xfrm>
            <a:off x="3125967" y="-393700"/>
            <a:ext cx="18135603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o do título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Texto do título</a:t>
            </a:r>
          </a:p>
        </p:txBody>
      </p:sp>
      <p:sp>
        <p:nvSpPr>
          <p:cNvPr id="22" name="Nível um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23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o título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31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a 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arça‑real em voo a baixa altitude sobre uma praia com uma pequena vedação em primeiro plano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o do título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Texto do título</a:t>
            </a:r>
          </a:p>
        </p:txBody>
      </p:sp>
      <p:sp>
        <p:nvSpPr>
          <p:cNvPr id="40" name="Nível um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41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- to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49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marc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57" name="Nível um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58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marcas e fotograf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aminho de areia entre duas colinas que termina no mar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67" name="Nível um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68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rc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ível um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/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76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a 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aminho de areia entre duas colinas que termina no mar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Garça‑real em voo a baixa altitude sobre uma praia com uma pequena vedação em primeiro plano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Vista da praia e do mar de uma duna de areia com vegetação rasteira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Nível um…"/>
          <p:cNvSpPr txBox="1">
            <a:spLocks noGrp="1"/>
          </p:cNvSpPr>
          <p:nvPr>
            <p:ph type="body" sz="quarter" idx="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  <a:lvl2pPr marL="1025769" indent="-390769" algn="ctr">
              <a:spcBef>
                <a:spcPts val="0"/>
              </a:spcBef>
              <a:defRPr sz="3200" i="1"/>
            </a:lvl2pPr>
            <a:lvl3pPr marL="1660769" indent="-390769" algn="ctr">
              <a:spcBef>
                <a:spcPts val="0"/>
              </a:spcBef>
              <a:defRPr sz="3200" i="1"/>
            </a:lvl3pPr>
            <a:lvl4pPr marL="2295769" indent="-390769" algn="ctr">
              <a:spcBef>
                <a:spcPts val="0"/>
              </a:spcBef>
              <a:defRPr sz="3200" i="1"/>
            </a:lvl4pPr>
            <a:lvl5pPr marL="2930769" indent="-390769" algn="ctr">
              <a:spcBef>
                <a:spcPts val="0"/>
              </a:spcBef>
              <a:defRPr sz="3200" i="1"/>
            </a:lvl5pPr>
          </a:lstStyle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94" name="“Digite aqui uma citação.”"/>
          <p:cNvSpPr txBox="1">
            <a:spLocks noGrp="1"/>
          </p:cNvSpPr>
          <p:nvPr>
            <p:ph type="body" sz="quarter" idx="21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95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Vista da praia e do mar de uma duna de areia com vegetação rasteira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Texto do título</a:t>
            </a:r>
          </a:p>
        </p:txBody>
      </p:sp>
      <p:sp>
        <p:nvSpPr>
          <p:cNvPr id="3" name="Nível um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4" name="Número do diapositivo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761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396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5031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666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Modelação Geométrica e Generativa"/>
          <p:cNvSpPr txBox="1">
            <a:spLocks noGrp="1"/>
          </p:cNvSpPr>
          <p:nvPr>
            <p:ph type="subTitle" sz="quarter" idx="1"/>
          </p:nvPr>
        </p:nvSpPr>
        <p:spPr>
          <a:xfrm>
            <a:off x="55662" y="9753113"/>
            <a:ext cx="24272676" cy="1721335"/>
          </a:xfrm>
          <a:prstGeom prst="rect">
            <a:avLst/>
          </a:prstGeom>
          <a:effectLst>
            <a:outerShdw blurRad="165100" dist="107197" dir="2700000" rotWithShape="0">
              <a:srgbClr val="000000">
                <a:alpha val="49800"/>
              </a:srgbClr>
            </a:outerShdw>
          </a:effectLst>
        </p:spPr>
        <p:txBody>
          <a:bodyPr/>
          <a:lstStyle>
            <a:lvl1pPr defTabSz="817244">
              <a:defRPr sz="10700" b="1"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t>Geometria Descritiva e Conceptual</a:t>
            </a:r>
          </a:p>
        </p:txBody>
      </p:sp>
      <p:grpSp>
        <p:nvGrpSpPr>
          <p:cNvPr id="124" name="Agrupar"/>
          <p:cNvGrpSpPr/>
          <p:nvPr/>
        </p:nvGrpSpPr>
        <p:grpSpPr>
          <a:xfrm>
            <a:off x="253664" y="11778499"/>
            <a:ext cx="24026922" cy="1919034"/>
            <a:chOff x="-1" y="0"/>
            <a:chExt cx="24026921" cy="1919033"/>
          </a:xfrm>
        </p:grpSpPr>
        <p:sp>
          <p:nvSpPr>
            <p:cNvPr id="120" name="Linha"/>
            <p:cNvSpPr/>
            <p:nvPr/>
          </p:nvSpPr>
          <p:spPr>
            <a:xfrm>
              <a:off x="-2" y="-1"/>
              <a:ext cx="23876674" cy="1"/>
            </a:xfrm>
            <a:prstGeom prst="line">
              <a:avLst/>
            </a:prstGeom>
            <a:noFill/>
            <a:ln w="25400" cap="flat">
              <a:solidFill>
                <a:srgbClr val="D5D5D5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pic>
          <p:nvPicPr>
            <p:cNvPr id="121" name="Logotipo_Faculdade Arquitetura_UL_alta resoluá∆o_ white letters.jpg" descr="Logotipo_Faculdade Arquitetura_UL_alta resoluá∆o_ white letters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5283" y="154551"/>
              <a:ext cx="3493173" cy="1674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2" name="ULISBOA.jpg" descr="ULISBOA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66" y="64830"/>
              <a:ext cx="5080003" cy="18542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3" name="Mestrado Integrado em Arquitectura…"/>
            <p:cNvSpPr txBox="1"/>
            <p:nvPr/>
          </p:nvSpPr>
          <p:spPr>
            <a:xfrm>
              <a:off x="17465287" y="260664"/>
              <a:ext cx="6561634" cy="1462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Mestrado Integrado em Arquitectura</a:t>
              </a: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Ano Lectivo 2026-2027 1º Semestre</a:t>
              </a: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Docente - Nuno Alão              1º Ano  </a:t>
              </a:r>
            </a:p>
          </p:txBody>
        </p: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Nome e Apelidos do Aluno"/>
          <p:cNvSpPr txBox="1">
            <a:spLocks noGrp="1"/>
          </p:cNvSpPr>
          <p:nvPr>
            <p:ph type="subTitle" sz="quarter" idx="1"/>
          </p:nvPr>
        </p:nvSpPr>
        <p:spPr>
          <a:xfrm>
            <a:off x="-2" y="9770047"/>
            <a:ext cx="24384004" cy="1721335"/>
          </a:xfrm>
          <a:prstGeom prst="rect">
            <a:avLst/>
          </a:prstGeom>
          <a:solidFill>
            <a:srgbClr val="D5D5D5"/>
          </a:solidFill>
        </p:spPr>
        <p:txBody>
          <a:bodyPr anchor="ctr"/>
          <a:lstStyle/>
          <a:p>
            <a:pPr lvl="1" algn="l">
              <a:defRPr sz="10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dirty="0"/>
              <a:t>         </a:t>
            </a:r>
            <a:r>
              <a:rPr lang="pt-PT" dirty="0"/>
              <a:t>Alexandre Nogueira da Silva </a:t>
            </a:r>
            <a:endParaRPr sz="6400" cap="small" dirty="0"/>
          </a:p>
        </p:txBody>
      </p:sp>
      <p:sp>
        <p:nvSpPr>
          <p:cNvPr id="130" name="20170000"/>
          <p:cNvSpPr txBox="1"/>
          <p:nvPr/>
        </p:nvSpPr>
        <p:spPr>
          <a:xfrm>
            <a:off x="2191878" y="7018866"/>
            <a:ext cx="11823942" cy="299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indent="914400" defTabSz="2257720">
              <a:defRPr sz="19000">
                <a:solidFill>
                  <a:srgbClr val="D5D5D5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dirty="0"/>
              <a:t>20</a:t>
            </a:r>
            <a:r>
              <a:rPr lang="pt-PT" dirty="0"/>
              <a:t>261213</a:t>
            </a:r>
            <a:endParaRPr dirty="0"/>
          </a:p>
        </p:txBody>
      </p:sp>
      <p:grpSp>
        <p:nvGrpSpPr>
          <p:cNvPr id="136" name="Agrupar"/>
          <p:cNvGrpSpPr/>
          <p:nvPr/>
        </p:nvGrpSpPr>
        <p:grpSpPr>
          <a:xfrm>
            <a:off x="253664" y="11778499"/>
            <a:ext cx="24026922" cy="1919034"/>
            <a:chOff x="-1" y="0"/>
            <a:chExt cx="24026921" cy="1919033"/>
          </a:xfrm>
        </p:grpSpPr>
        <p:sp>
          <p:nvSpPr>
            <p:cNvPr id="131" name="Linha"/>
            <p:cNvSpPr/>
            <p:nvPr/>
          </p:nvSpPr>
          <p:spPr>
            <a:xfrm>
              <a:off x="-2" y="-1"/>
              <a:ext cx="23876674" cy="1"/>
            </a:xfrm>
            <a:prstGeom prst="line">
              <a:avLst/>
            </a:prstGeom>
            <a:noFill/>
            <a:ln w="25400" cap="flat">
              <a:solidFill>
                <a:srgbClr val="D5D5D5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pic>
          <p:nvPicPr>
            <p:cNvPr id="132" name="Logotipo_Faculdade Arquitetura_UL_alta resoluá∆o_ white letters.jpg" descr="Logotipo_Faculdade Arquitetura_UL_alta resoluá∆o_ white letters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5283" y="154551"/>
              <a:ext cx="3493173" cy="1674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3" name="ULISBOA.jpg" descr="ULISBOA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66" y="64830"/>
              <a:ext cx="5080003" cy="18542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4" name="MGeG"/>
            <p:cNvSpPr txBox="1"/>
            <p:nvPr/>
          </p:nvSpPr>
          <p:spPr>
            <a:xfrm>
              <a:off x="10501403" y="98849"/>
              <a:ext cx="5809517" cy="17213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165100" dist="107197" dir="2700000" rotWithShape="0">
                <a:srgbClr val="000000">
                  <a:alpha val="498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rmAutofit lnSpcReduction="10000"/>
            </a:bodyPr>
            <a:lstStyle>
              <a:lvl1pPr defTabSz="817244">
                <a:defRPr sz="10700" b="1">
                  <a:gradFill flip="none" rotWithShape="1"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r>
                <a:rPr lang="pt-PT" dirty="0"/>
                <a:t>G</a:t>
              </a:r>
              <a:r>
                <a:rPr dirty="0"/>
                <a:t>D</a:t>
              </a:r>
              <a:r>
                <a:rPr lang="pt-PT" dirty="0"/>
                <a:t>CA</a:t>
              </a:r>
              <a:endParaRPr dirty="0"/>
            </a:p>
          </p:txBody>
        </p:sp>
        <p:sp>
          <p:nvSpPr>
            <p:cNvPr id="135" name="Mestrado Integrado em Arquitectura…"/>
            <p:cNvSpPr txBox="1"/>
            <p:nvPr/>
          </p:nvSpPr>
          <p:spPr>
            <a:xfrm>
              <a:off x="17465287" y="260664"/>
              <a:ext cx="6561634" cy="1462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Mestrado Integrado em Arquitectura</a:t>
              </a: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Ano Lectivo 2026-2027 1º Semestre</a:t>
              </a: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Docente - Nuno Alão              1º Ano  </a:t>
              </a:r>
            </a:p>
          </p:txBody>
        </p:sp>
      </p:grpSp>
      <p:pic>
        <p:nvPicPr>
          <p:cNvPr id="3" name="Imagem 2" descr="A man stands near a classic, dark wooden door on a sunny day.&#10;&#10;Os conteúdos gerados por IA podem estar incorretos.">
            <a:extLst>
              <a:ext uri="{FF2B5EF4-FFF2-40B4-BE49-F238E27FC236}">
                <a16:creationId xmlns:a16="http://schemas.microsoft.com/office/drawing/2014/main" id="{3786BC62-CEA9-5BF7-E49E-369CC03CB5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1971" y="23276"/>
            <a:ext cx="7330204" cy="977360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Agrupar"/>
          <p:cNvGrpSpPr/>
          <p:nvPr/>
        </p:nvGrpSpPr>
        <p:grpSpPr>
          <a:xfrm>
            <a:off x="253665" y="11778498"/>
            <a:ext cx="24026920" cy="1919036"/>
            <a:chOff x="-1" y="-1"/>
            <a:chExt cx="24026919" cy="1919035"/>
          </a:xfrm>
        </p:grpSpPr>
        <p:sp>
          <p:nvSpPr>
            <p:cNvPr id="138" name="Linha"/>
            <p:cNvSpPr/>
            <p:nvPr/>
          </p:nvSpPr>
          <p:spPr>
            <a:xfrm>
              <a:off x="-1" y="-1"/>
              <a:ext cx="23876669" cy="1"/>
            </a:xfrm>
            <a:prstGeom prst="line">
              <a:avLst/>
            </a:prstGeom>
            <a:noFill/>
            <a:ln w="25400" cap="flat">
              <a:solidFill>
                <a:srgbClr val="D5D5D5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pic>
          <p:nvPicPr>
            <p:cNvPr id="139" name="Logotipo_Faculdade Arquitetura_UL_alta resoluá∆o_ white letters.jpg" descr="Logotipo_Faculdade Arquitetura_UL_alta resoluá∆o_ white letters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5282" y="154551"/>
              <a:ext cx="3493173" cy="1674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0" name="ULISBOA.jpg" descr="ULISBOA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66" y="64830"/>
              <a:ext cx="5080002" cy="18542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1" name="MGeG"/>
            <p:cNvSpPr txBox="1"/>
            <p:nvPr/>
          </p:nvSpPr>
          <p:spPr>
            <a:xfrm>
              <a:off x="10512832" y="98849"/>
              <a:ext cx="5809517" cy="17213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165100" dist="107197" dir="2700000" rotWithShape="0">
                <a:srgbClr val="000000">
                  <a:alpha val="498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rmAutofit lnSpcReduction="10000"/>
            </a:bodyPr>
            <a:lstStyle>
              <a:lvl1pPr defTabSz="817244">
                <a:defRPr sz="10700" b="1">
                  <a:gradFill flip="none" rotWithShape="1"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r>
                <a:rPr lang="pt-PT" dirty="0"/>
                <a:t>G</a:t>
              </a:r>
              <a:r>
                <a:rPr dirty="0"/>
                <a:t>D</a:t>
              </a:r>
              <a:r>
                <a:rPr lang="pt-PT" dirty="0"/>
                <a:t>CA</a:t>
              </a:r>
              <a:endParaRPr dirty="0"/>
            </a:p>
          </p:txBody>
        </p:sp>
        <p:sp>
          <p:nvSpPr>
            <p:cNvPr id="142" name="Mestrado Integrado em Arquitectura…"/>
            <p:cNvSpPr txBox="1"/>
            <p:nvPr/>
          </p:nvSpPr>
          <p:spPr>
            <a:xfrm>
              <a:off x="17465284" y="260664"/>
              <a:ext cx="6561634" cy="1462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Mestrado Integrado em Arquitectura</a:t>
              </a: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Ano Lectivo 2026-2027 1º Semestre</a:t>
              </a: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Docente - Nuno Alão              1º Ano  </a:t>
              </a:r>
            </a:p>
          </p:txBody>
        </p:sp>
      </p:grpSp>
      <p:sp>
        <p:nvSpPr>
          <p:cNvPr id="144" name="ÍNDICE"/>
          <p:cNvSpPr txBox="1"/>
          <p:nvPr/>
        </p:nvSpPr>
        <p:spPr>
          <a:xfrm>
            <a:off x="1195429" y="1176042"/>
            <a:ext cx="4120897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>
                <a:solidFill>
                  <a:srgbClr val="929292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ÍNDICE </a:t>
            </a:r>
            <a:r>
              <a:rPr cap="all"/>
              <a:t>de Matérias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/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/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 0 - Criação da Página de Aluno"/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/>
            <a:p>
              <a:pPr lvl="8" algn="l" defTabSz="610870">
                <a:defRPr sz="7400">
                  <a:solidFill>
                    <a:srgbClr val="FFFFFF"/>
                  </a:solidFill>
                </a:defRPr>
              </a:pPr>
              <a:r>
                <a:t>                                Aula 0 - Criação da Página de Aluno</a:t>
              </a:r>
            </a:p>
          </p:txBody>
        </p:sp>
      </p:grpSp>
      <p:pic>
        <p:nvPicPr>
          <p:cNvPr id="149" name="Captura de ecrã 2026-09-14, às 19.51.50.png" descr="Captura de ecrã 2026-09-14, às 19.51.50.png"/>
          <p:cNvPicPr>
            <a:picLocks noChangeAspect="1"/>
          </p:cNvPicPr>
          <p:nvPr/>
        </p:nvPicPr>
        <p:blipFill>
          <a:blip r:embed="rId2">
            <a:alphaModFix amt="35213"/>
          </a:blip>
          <a:stretch>
            <a:fillRect/>
          </a:stretch>
        </p:blipFill>
        <p:spPr>
          <a:xfrm>
            <a:off x="13593157" y="-38159"/>
            <a:ext cx="10790274" cy="1148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Foto da Ilustrativa da Matéria"/>
          <p:cNvSpPr txBox="1"/>
          <p:nvPr/>
        </p:nvSpPr>
        <p:spPr>
          <a:xfrm>
            <a:off x="13924863" y="4622495"/>
            <a:ext cx="10126863" cy="483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t>Foto da Ilustrativa da Matéria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Exerc. 2.1 - Spirula"/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52" name="Retângulo"/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3" name="Aula 1 - Sistemas de Coordenadas"/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/>
            <a:p>
              <a:pPr lvl="8" algn="l" defTabSz="627379">
                <a:defRPr sz="7600">
                  <a:solidFill>
                    <a:srgbClr val="FFFFFF"/>
                  </a:solidFill>
                </a:defRPr>
              </a:pPr>
              <a:r>
                <a:t>                                Aula 1 - Sistemas de Coordenadas</a:t>
              </a:r>
            </a:p>
          </p:txBody>
        </p:sp>
      </p:grpSp>
      <p:pic>
        <p:nvPicPr>
          <p:cNvPr id="155" name="Captura de ecrã 2026-09-14, às 19.51.50.png" descr="Captura de ecrã 2026-09-14, às 19.51.50.png"/>
          <p:cNvPicPr>
            <a:picLocks noChangeAspect="1"/>
          </p:cNvPicPr>
          <p:nvPr/>
        </p:nvPicPr>
        <p:blipFill>
          <a:blip r:embed="rId2">
            <a:alphaModFix amt="35213"/>
          </a:blip>
          <a:stretch>
            <a:fillRect/>
          </a:stretch>
        </p:blipFill>
        <p:spPr>
          <a:xfrm>
            <a:off x="13593157" y="2079"/>
            <a:ext cx="10790274" cy="114839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Captura de ecrã 2026-09-14, às 19.51.50.png" descr="Captura de ecrã 2026-09-14, às 19.51.50.png"/>
          <p:cNvPicPr>
            <a:picLocks noChangeAspect="1"/>
          </p:cNvPicPr>
          <p:nvPr/>
        </p:nvPicPr>
        <p:blipFill>
          <a:blip r:embed="rId2">
            <a:alphaModFix amt="35213"/>
          </a:blip>
          <a:stretch>
            <a:fillRect/>
          </a:stretch>
        </p:blipFill>
        <p:spPr>
          <a:xfrm>
            <a:off x="-6774" y="-11334"/>
            <a:ext cx="5377252" cy="57229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Captura de ecrã 2026-09-14, às 19.51.50.png" descr="Captura de ecrã 2026-09-14, às 19.51.50.png"/>
          <p:cNvPicPr>
            <a:picLocks noChangeAspect="1"/>
          </p:cNvPicPr>
          <p:nvPr/>
        </p:nvPicPr>
        <p:blipFill>
          <a:blip r:embed="rId2">
            <a:alphaModFix amt="35213"/>
          </a:blip>
          <a:stretch>
            <a:fillRect/>
          </a:stretch>
        </p:blipFill>
        <p:spPr>
          <a:xfrm>
            <a:off x="5927856" y="-11334"/>
            <a:ext cx="5377253" cy="5722933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Foto 3 - Ilustrativa da Matéria"/>
          <p:cNvSpPr txBox="1"/>
          <p:nvPr/>
        </p:nvSpPr>
        <p:spPr>
          <a:xfrm>
            <a:off x="13924863" y="5502290"/>
            <a:ext cx="10126863" cy="483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t>Foto 3 - Ilustrativa da Matéria</a:t>
            </a:r>
          </a:p>
        </p:txBody>
      </p:sp>
      <p:sp>
        <p:nvSpPr>
          <p:cNvPr id="159" name="Foto 2"/>
          <p:cNvSpPr txBox="1"/>
          <p:nvPr/>
        </p:nvSpPr>
        <p:spPr>
          <a:xfrm>
            <a:off x="7641957" y="2608377"/>
            <a:ext cx="1949050" cy="483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t>Foto 2</a:t>
            </a:r>
          </a:p>
        </p:txBody>
      </p:sp>
      <p:sp>
        <p:nvSpPr>
          <p:cNvPr id="160" name="Foto 1"/>
          <p:cNvSpPr txBox="1"/>
          <p:nvPr/>
        </p:nvSpPr>
        <p:spPr>
          <a:xfrm>
            <a:off x="1707327" y="2608377"/>
            <a:ext cx="1949050" cy="483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t>Foto 1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Exerc. 2.1 - Spirula"/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62" name="Retângulo"/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" name="Exerc. 1 - Xxxxxxxx"/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/>
            <a:p>
              <a:pPr lvl="8" algn="l">
                <a:defRPr sz="10000">
                  <a:solidFill>
                    <a:srgbClr val="FFFFFF"/>
                  </a:solidFill>
                </a:defRPr>
              </a:pPr>
              <a:r>
                <a:t>                                Exerc. 1 - Xxxxxxxx</a:t>
              </a:r>
            </a:p>
          </p:txBody>
        </p: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Personalizados</PresentationFormat>
  <Paragraphs>22</Paragraphs>
  <Slides>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10" baseType="lpstr">
      <vt:lpstr>Helvetica Neue</vt:lpstr>
      <vt:lpstr>Helvetica Neue Light</vt:lpstr>
      <vt:lpstr>Helvetica Neue Medium</vt:lpstr>
      <vt:lpstr>White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Alexandre Silva Alex</cp:lastModifiedBy>
  <cp:revision>1</cp:revision>
  <dcterms:modified xsi:type="dcterms:W3CDTF">2026-09-27T14:22:23Z</dcterms:modified>
</cp:coreProperties>
</file>