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5E673-EFB9-7E47-FBE3-5E01DEBB1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7782C3-F053-BB03-6136-5C4DB3185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9593781-BCCD-D454-9226-48EDF4EC5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AFF9AB4-66E9-A8A7-D7A9-3A306C53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2691AC1-5218-BF39-7BF4-2EEC8525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173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94DB6-25F6-2C0B-9D18-64BC270CE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266979-A2B4-7FFF-D76D-0D4B5087F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ABC09BC-2FA5-20ED-6950-3D237FF36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6303267-8945-0F26-B80E-FAF2FFDDE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0061F16-7155-30BF-B591-EE85A76D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563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F285D-AEA5-E738-E203-5BB8D5AD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3F54F32-0C61-9F16-45CB-C0C3775D4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5A28F79-6C13-D632-600F-D955503CC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FC5639E-F268-B6F0-3FC4-DC3F5946F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36E61A9-C068-1D97-3EC5-45610483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30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F3CCB-788A-4BE4-82CE-3D519BC9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4E92517-EF3E-09DA-8F01-5E88C4F92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DD25489-EC91-14B7-D5AA-C6E84AFFD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99D4D73-50D6-4329-02A2-9B4665E2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E3B6DCC-725A-721F-D927-C3C3E8FFD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17222B4-4B13-D50C-C000-4AF5CB9F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973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FFD2E-54FC-305C-47E1-C6A6C553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72169A5-E63C-10F7-5B9D-194C82408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5239C96-684B-C403-0DA6-E7AF453B2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9641040-8D4C-0A8C-0F8C-946DB282DD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F9C88F8-BBCD-861A-CD18-DE608B057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72D83FB-13FD-3DEE-DB99-1A18CCCAC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DBF4B070-E3FC-041C-DBE9-1B31E856E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F1F0562-C582-C9D9-1ACC-E3C0282EB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9589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E9CFC-4DC0-C304-3CB3-BF97C7DF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B54021-47C7-735D-4D38-320CD8498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74262E96-74C7-73B8-1F6B-E7EF8B16B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95D0B9D-B665-7EAC-6E8E-C61D8E15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03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E2C72B38-D003-BAE0-8071-36A66BDE6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FF87511-3D84-CA15-305D-C300CC8E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97F2217-BF7D-E2BF-6BF9-AC4BA0AC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856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B0027-E49D-243C-F772-B027DD21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292AC91-4280-E2B6-3AD0-932524A9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3137F30-ED4F-66B6-D00C-D39FBCB20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458D1A4-CDB8-294B-41F8-DD3EBA9F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0807401-8C03-5D63-1063-AAFE2BD6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867D46A-C15D-9DEA-5D97-A3DB7B86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433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876F6-A304-423A-C586-47F7DDFD1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873E542-9203-EE42-EC50-CCA480CC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22CBC7D-CCBF-8162-3784-74AE3D498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A26D4F3-5813-1ADB-B6F7-122F9DB77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1AD1518-CA7C-7A7C-EA7A-17A74166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C155D54-45E7-78D9-C840-215A8DD8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457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141B7A-0399-FF7F-AAC5-E8910792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71F8345-713D-F9D0-0601-BFEAFE262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EA72B6F-9C17-490D-D9D9-D8DF879EF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D16AD32-8466-2BC9-08FB-C0C12025F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C149D44-59DE-2381-37C3-4AA08663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709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C2D0F7-C3BC-4738-5D04-A70DBAFD2F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22300ED-AC13-2BBA-1EC4-68EF59598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99D515E-86A6-361B-DFEA-2819FBFA9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550E47F-3E34-5FED-0FCF-11D9018F1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0D75E44-0270-7F9D-F82D-7CA1E6B6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072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617BFC94-2C48-E8C4-F032-091BF8143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FC6ACC6-280D-2B9A-375A-98C7209F5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5363EC2-8AD4-169C-1F60-D636E848F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9AF03E-B969-4846-8165-A80BA661A06D}" type="datetimeFigureOut">
              <a:rPr lang="pt-PT" smtClean="0"/>
              <a:t>31/10/2025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FC0B11D-6DDD-4ECC-4D38-CFE44CB63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CCFF2E5-4CB0-42E8-5413-5B10B2DB4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6D5BC-3C33-4A20-B9BD-699BD9D771C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112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1EA27-E414-824F-1AFC-35B6F71B4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Relatório – Frequência 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EA8096-EF57-D279-3801-39BF53366F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Sara Morais/20241185/Turma H</a:t>
            </a:r>
          </a:p>
        </p:txBody>
      </p:sp>
    </p:spTree>
    <p:extLst>
      <p:ext uri="{BB962C8B-B14F-4D97-AF65-F5344CB8AC3E}">
        <p14:creationId xmlns:p14="http://schemas.microsoft.com/office/powerpoint/2010/main" val="196200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091F7-636D-ABB6-8893-969CEFB4C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texto, captura de ecrã, Software de multimédia, software&#10;&#10;Os conteúdos gerados por IA podem estar incorretos.">
            <a:extLst>
              <a:ext uri="{FF2B5EF4-FFF2-40B4-BE49-F238E27FC236}">
                <a16:creationId xmlns:a16="http://schemas.microsoft.com/office/drawing/2014/main" id="{3230B421-606C-01EA-BCD6-9B4B0D5E8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810438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633BE9-75DE-1073-3BAD-EABF9EB33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captura de ecrã, Software de multimédia, software, Software gráfico&#10;&#10;Os conteúdos gerados por IA podem estar incorretos.">
            <a:extLst>
              <a:ext uri="{FF2B5EF4-FFF2-40B4-BE49-F238E27FC236}">
                <a16:creationId xmlns:a16="http://schemas.microsoft.com/office/drawing/2014/main" id="{F70E1E66-FA7B-6382-149E-944F634DA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53" y="1825625"/>
            <a:ext cx="8148093" cy="4351338"/>
          </a:xfrm>
        </p:spPr>
      </p:pic>
    </p:spTree>
    <p:extLst>
      <p:ext uri="{BB962C8B-B14F-4D97-AF65-F5344CB8AC3E}">
        <p14:creationId xmlns:p14="http://schemas.microsoft.com/office/powerpoint/2010/main" val="574119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DBD51-822F-1A81-79B3-2C179239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98912ECC-E323-2A66-FB4A-AFFF5C0C5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207" y="1825625"/>
            <a:ext cx="772758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858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</Words>
  <Application>Microsoft Office PowerPoint</Application>
  <PresentationFormat>Ecrã Panorâmico</PresentationFormat>
  <Paragraphs>2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do Office</vt:lpstr>
      <vt:lpstr>Relatório – Frequência 1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Morais</dc:creator>
  <cp:lastModifiedBy>Sara Morais</cp:lastModifiedBy>
  <cp:revision>1</cp:revision>
  <dcterms:created xsi:type="dcterms:W3CDTF">2025-10-31T13:52:48Z</dcterms:created>
  <dcterms:modified xsi:type="dcterms:W3CDTF">2025-10-31T13:59:27Z</dcterms:modified>
</cp:coreProperties>
</file>