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12" name="Nível um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ível um…"/>
          <p:cNvSpPr txBox="1"/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1025769" indent="-390769" algn="ctr">
              <a:spcBef>
                <a:spcPts val="0"/>
              </a:spcBef>
              <a:defRPr i="1" sz="3200"/>
            </a:lvl2pPr>
            <a:lvl3pPr marL="1660769" indent="-390769" algn="ctr">
              <a:spcBef>
                <a:spcPts val="0"/>
              </a:spcBef>
              <a:defRPr i="1" sz="3200"/>
            </a:lvl3pPr>
            <a:lvl4pPr marL="2295769" indent="-390769" algn="ctr">
              <a:spcBef>
                <a:spcPts val="0"/>
              </a:spcBef>
              <a:defRPr i="1" sz="3200"/>
            </a:lvl4pPr>
            <a:lvl5pPr marL="2930769" indent="-390769" algn="ctr">
              <a:spcBef>
                <a:spcPts val="0"/>
              </a:spcBef>
              <a:defRPr i="1" sz="32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94" name="“Digite aqui uma citação.”"/>
          <p:cNvSpPr txBox="1"/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/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o título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22" name="Nível um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o título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Texto do título</a:t>
            </a:r>
          </a:p>
        </p:txBody>
      </p:sp>
      <p:sp>
        <p:nvSpPr>
          <p:cNvPr id="40" name="Nível um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9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7" name="Nível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7" name="Nível um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Garça‑real em voo a baixa altitude sobre uma praia com uma pequena vedação em primeiro plano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sta da praia e do mar de uma duna de areia com vegetação rasteira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um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/>
          <p:nvPr>
            <p:ph type="subTitle" sz="quarter" idx="1"/>
          </p:nvPr>
        </p:nvSpPr>
        <p:spPr>
          <a:xfrm>
            <a:off x="55662" y="9753113"/>
            <a:ext cx="24272676" cy="1721335"/>
          </a:xfrm>
          <a:prstGeom prst="rect">
            <a:avLst/>
          </a:prstGeom>
          <a:effectLst>
            <a:outerShdw sx="100000" sy="100000" kx="0" ky="0" algn="b" rotWithShape="0" blurRad="165100" dist="107197" dir="2700000">
              <a:srgbClr val="000000">
                <a:alpha val="49800"/>
              </a:srgbClr>
            </a:outerShdw>
          </a:effectLst>
        </p:spPr>
        <p:txBody>
          <a:bodyPr/>
          <a:lstStyle>
            <a:lvl1pPr defTabSz="817244">
              <a:defRPr b="1" sz="107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Representação Digital</a:t>
            </a:r>
          </a:p>
        </p:txBody>
      </p:sp>
      <p:grpSp>
        <p:nvGrpSpPr>
          <p:cNvPr id="124" name="Agrupar"/>
          <p:cNvGrpSpPr/>
          <p:nvPr/>
        </p:nvGrpSpPr>
        <p:grpSpPr>
          <a:xfrm>
            <a:off x="253664" y="11778499"/>
            <a:ext cx="24026922" cy="1919034"/>
            <a:chOff x="-1" y="0"/>
            <a:chExt cx="24026921" cy="1919033"/>
          </a:xfrm>
        </p:grpSpPr>
        <p:sp>
          <p:nvSpPr>
            <p:cNvPr id="120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66" y="64830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7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2025-2025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/>
          <p:nvPr>
            <p:ph type="subTitle" sz="quarter" idx="1"/>
          </p:nvPr>
        </p:nvSpPr>
        <p:spPr>
          <a:xfrm>
            <a:off x="-2" y="9770047"/>
            <a:ext cx="24384004" cy="1721335"/>
          </a:xfrm>
          <a:prstGeom prst="rect">
            <a:avLst/>
          </a:prstGeom>
          <a:solidFill>
            <a:srgbClr val="D5D5D5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</a:t>
            </a:r>
            <a:r>
              <a:rPr cap="small" sz="6400"/>
              <a:t>Nome e Apelidos do Aluno                  </a:t>
            </a:r>
          </a:p>
        </p:txBody>
      </p:sp>
      <p:grpSp>
        <p:nvGrpSpPr>
          <p:cNvPr id="129" name="Foto do Aluno"/>
          <p:cNvGrpSpPr/>
          <p:nvPr/>
        </p:nvGrpSpPr>
        <p:grpSpPr>
          <a:xfrm>
            <a:off x="14238002" y="-9138"/>
            <a:ext cx="10126863" cy="9773603"/>
            <a:chOff x="0" y="0"/>
            <a:chExt cx="10126862" cy="9773601"/>
          </a:xfrm>
        </p:grpSpPr>
        <p:sp>
          <p:nvSpPr>
            <p:cNvPr id="127" name="Retângulo"/>
            <p:cNvSpPr/>
            <p:nvPr/>
          </p:nvSpPr>
          <p:spPr>
            <a:xfrm>
              <a:off x="-1" y="-1"/>
              <a:ext cx="10126864" cy="9773603"/>
            </a:xfrm>
            <a:prstGeom prst="rect">
              <a:avLst/>
            </a:prstGeom>
            <a:solidFill>
              <a:srgbClr val="EEF0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8" name="Foto do Aluno"/>
            <p:cNvSpPr txBox="1"/>
            <p:nvPr/>
          </p:nvSpPr>
          <p:spPr>
            <a:xfrm>
              <a:off x="-1" y="4645044"/>
              <a:ext cx="10126864" cy="48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Foto do Aluno</a:t>
              </a:r>
            </a:p>
          </p:txBody>
        </p:sp>
      </p:grpSp>
      <p:sp>
        <p:nvSpPr>
          <p:cNvPr id="130" name="20170000"/>
          <p:cNvSpPr txBox="1"/>
          <p:nvPr/>
        </p:nvSpPr>
        <p:spPr>
          <a:xfrm>
            <a:off x="2191878" y="7018866"/>
            <a:ext cx="11823942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914400" defTabSz="2257720">
              <a:defRPr sz="19000">
                <a:solidFill>
                  <a:srgbClr val="D5D5D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20240000</a:t>
            </a:r>
          </a:p>
        </p:txBody>
      </p:sp>
      <p:grpSp>
        <p:nvGrpSpPr>
          <p:cNvPr id="136" name="Agrupar"/>
          <p:cNvGrpSpPr/>
          <p:nvPr/>
        </p:nvGrpSpPr>
        <p:grpSpPr>
          <a:xfrm>
            <a:off x="253664" y="11778499"/>
            <a:ext cx="24026922" cy="1919034"/>
            <a:chOff x="-1" y="0"/>
            <a:chExt cx="24026921" cy="1919033"/>
          </a:xfrm>
        </p:grpSpPr>
        <p:sp>
          <p:nvSpPr>
            <p:cNvPr id="131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32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ULISBOA.jpg" descr="ULISBO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66" y="64830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MGeG"/>
            <p:cNvSpPr txBox="1"/>
            <p:nvPr/>
          </p:nvSpPr>
          <p:spPr>
            <a:xfrm>
              <a:off x="10501403" y="98849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65100" dist="107197" dir="270000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defTabSz="817244">
                <a:defRPr b="1" sz="1070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RD</a:t>
              </a:r>
            </a:p>
          </p:txBody>
        </p:sp>
        <p:sp>
          <p:nvSpPr>
            <p:cNvPr id="135" name="Mestrado Integrado em Arquitectura…"/>
            <p:cNvSpPr txBox="1"/>
            <p:nvPr/>
          </p:nvSpPr>
          <p:spPr>
            <a:xfrm>
              <a:off x="17465287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2025-2026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Agrupar"/>
          <p:cNvGrpSpPr/>
          <p:nvPr/>
        </p:nvGrpSpPr>
        <p:grpSpPr>
          <a:xfrm>
            <a:off x="253666" y="11778499"/>
            <a:ext cx="24026919" cy="1919034"/>
            <a:chOff x="0" y="0"/>
            <a:chExt cx="24026918" cy="1919033"/>
          </a:xfrm>
        </p:grpSpPr>
        <p:sp>
          <p:nvSpPr>
            <p:cNvPr id="138" name="Linha"/>
            <p:cNvSpPr/>
            <p:nvPr/>
          </p:nvSpPr>
          <p:spPr>
            <a:xfrm>
              <a:off x="-1" y="-1"/>
              <a:ext cx="23876669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39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35282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ULISBOA.jpg" descr="ULISBO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66" y="64830"/>
              <a:ext cx="5080002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MGeG"/>
            <p:cNvSpPr txBox="1"/>
            <p:nvPr/>
          </p:nvSpPr>
          <p:spPr>
            <a:xfrm>
              <a:off x="10501402" y="98849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65100" dist="107197" dir="270000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defTabSz="817244">
                <a:defRPr b="1" sz="1070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RD</a:t>
              </a:r>
            </a:p>
          </p:txBody>
        </p:sp>
        <p:sp>
          <p:nvSpPr>
            <p:cNvPr id="142" name="Mestrado Integrado em Arquitectura…"/>
            <p:cNvSpPr txBox="1"/>
            <p:nvPr/>
          </p:nvSpPr>
          <p:spPr>
            <a:xfrm>
              <a:off x="17465284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2025-2026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  <p:sp>
        <p:nvSpPr>
          <p:cNvPr id="144" name="ÍNDICE"/>
          <p:cNvSpPr txBox="1"/>
          <p:nvPr/>
        </p:nvSpPr>
        <p:spPr>
          <a:xfrm>
            <a:off x="2539406" y="1176041"/>
            <a:ext cx="143294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92929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ÍNDICE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Exerc. 2.1 - Spirula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46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7" name="Aula. 1.1 - Apresentação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lvl="8" algn="l" defTabSz="775969">
                <a:defRPr sz="9400">
                  <a:solidFill>
                    <a:srgbClr val="FFFFFF"/>
                  </a:solidFill>
                </a:defRPr>
              </a:pPr>
              <a:r>
                <a:t>                                Aula. 1.1 - Apresentação</a:t>
              </a:r>
            </a:p>
          </p:txBody>
        </p:sp>
      </p:grpSp>
      <p:pic>
        <p:nvPicPr>
          <p:cNvPr id="149" name="Escada Helic-cópia.png" descr="Escada Helic-cóp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5105" y="8424"/>
            <a:ext cx="16287634" cy="11480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1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2" name="Aula. 1.2 - Sxxxxx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t>                                Aula. 1.2 - Sxxxxx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" name="Aula. 1.2 - Sxxxxx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t>                                Aula. 1.2 - Sxxxxx</a:t>
              </a:r>
            </a:p>
          </p:txBody>
        </p:sp>
      </p:grpSp>
      <p:pic>
        <p:nvPicPr>
          <p:cNvPr id="158" name="IMG_3335C-cópia.png" descr="IMG_3335C-cóp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4466" y="-11404"/>
            <a:ext cx="11523134" cy="11509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