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2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339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751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302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996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320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667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69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72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731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887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20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0073-32CD-4519-90EB-C17EDCFB6BA2}" type="datetimeFigureOut">
              <a:rPr lang="pt-PT" smtClean="0"/>
              <a:t>22/11/2023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42A2-6183-435F-AA42-0EF5BAD7DBB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026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029AC1F-7602-35CD-C8F6-6B97159A691E}"/>
              </a:ext>
            </a:extLst>
          </p:cNvPr>
          <p:cNvSpPr txBox="1"/>
          <p:nvPr/>
        </p:nvSpPr>
        <p:spPr>
          <a:xfrm>
            <a:off x="866882" y="431513"/>
            <a:ext cx="5124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accent5"/>
                </a:solidFill>
                <a:latin typeface="Aptos Black" panose="020F0502020204030204" pitchFamily="34" charset="0"/>
              </a:rPr>
              <a:t>DUALIDADE DE POLIEDROS REGULARES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0090A7A-6B8F-1F04-2FFC-AB068BAEDBD5}"/>
              </a:ext>
            </a:extLst>
          </p:cNvPr>
          <p:cNvSpPr txBox="1"/>
          <p:nvPr/>
        </p:nvSpPr>
        <p:spPr>
          <a:xfrm>
            <a:off x="1733764" y="10991671"/>
            <a:ext cx="5124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>
                <a:solidFill>
                  <a:schemeClr val="accent5"/>
                </a:solidFill>
                <a:latin typeface="Aptos Black" panose="020B0004020202020204" pitchFamily="34" charset="0"/>
              </a:rPr>
              <a:t>MATILDE LUZ </a:t>
            </a:r>
          </a:p>
          <a:p>
            <a:pPr algn="r"/>
            <a:r>
              <a:rPr lang="pt-PT" b="1" dirty="0">
                <a:solidFill>
                  <a:schemeClr val="accent5"/>
                </a:solidFill>
                <a:latin typeface="Aptos Black" panose="020B0004020202020204" pitchFamily="34" charset="0"/>
              </a:rPr>
              <a:t>MIARQ2F        20221342</a:t>
            </a:r>
          </a:p>
          <a:p>
            <a:pPr algn="r"/>
            <a:r>
              <a:rPr lang="pt-PT" b="1" dirty="0">
                <a:solidFill>
                  <a:schemeClr val="accent5"/>
                </a:solidFill>
                <a:latin typeface="Aptos Black" panose="020B0004020202020204" pitchFamily="34" charset="0"/>
              </a:rPr>
              <a:t>DOCENTE : NUNO ALÃO</a:t>
            </a:r>
          </a:p>
          <a:p>
            <a:endParaRPr lang="pt-PT" b="1" dirty="0">
              <a:solidFill>
                <a:schemeClr val="accent2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7412F8EB-1FFD-A94A-DCF9-C46138F45C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38" t="23133" r="10862"/>
          <a:stretch/>
        </p:blipFill>
        <p:spPr>
          <a:xfrm>
            <a:off x="696073" y="976044"/>
            <a:ext cx="5465852" cy="2890417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43EA09A1-007B-AF06-3F4D-D966309133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747" r="21659"/>
          <a:stretch/>
        </p:blipFill>
        <p:spPr>
          <a:xfrm>
            <a:off x="195209" y="4041660"/>
            <a:ext cx="1839074" cy="2054340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E97EAA19-E3E0-D7D2-923E-1375C4DC1F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022" r="21081"/>
          <a:stretch/>
        </p:blipFill>
        <p:spPr>
          <a:xfrm>
            <a:off x="2563853" y="4041660"/>
            <a:ext cx="1732029" cy="2054340"/>
          </a:xfrm>
          <a:prstGeom prst="rect">
            <a:avLst/>
          </a:prstGeom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BAEB3BBA-5033-502D-825A-E2E4ED68D1A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533" r="23046"/>
          <a:stretch/>
        </p:blipFill>
        <p:spPr>
          <a:xfrm>
            <a:off x="5069270" y="4041660"/>
            <a:ext cx="1593521" cy="2054340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849DAB32-13F8-58FB-9AD0-C4FEC0D5BD66}"/>
              </a:ext>
            </a:extLst>
          </p:cNvPr>
          <p:cNvSpPr txBox="1"/>
          <p:nvPr/>
        </p:nvSpPr>
        <p:spPr>
          <a:xfrm>
            <a:off x="648555" y="6602215"/>
            <a:ext cx="5560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>
                <a:solidFill>
                  <a:srgbClr val="4D5156"/>
                </a:solidFill>
                <a:latin typeface="Google Sans"/>
              </a:rPr>
              <a:t>	</a:t>
            </a:r>
            <a:r>
              <a:rPr lang="pt-PT" dirty="0"/>
              <a:t>Após a reprodução e análise destes poliedros regulares percebemos que é possível estabelecer uma relação entre os mesmo através da dualidade.</a:t>
            </a:r>
          </a:p>
          <a:p>
            <a:pPr algn="just"/>
            <a:r>
              <a:rPr lang="pt-PT" dirty="0"/>
              <a:t>	Dois polígonos são duais quando o número de vértices de um corresponde ao número de faces de outro. Assim conseguimos criar uma relação de dualidade do tetraedro consigo mesmo, do hexaedro com o octaedro e do dodecaedro com o icosaedro, tal como é demonstrado nas imagens acima.</a:t>
            </a:r>
          </a:p>
          <a:p>
            <a:pPr algn="just"/>
            <a:r>
              <a:rPr lang="pt-PT" dirty="0"/>
              <a:t>	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74740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88</Words>
  <Application>Microsoft Office PowerPoint</Application>
  <PresentationFormat>Ecrã Panorâmico</PresentationFormat>
  <Paragraphs>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Amasis MT Pro Black</vt:lpstr>
      <vt:lpstr>Aptos Black</vt:lpstr>
      <vt:lpstr>Arial</vt:lpstr>
      <vt:lpstr>Calibri</vt:lpstr>
      <vt:lpstr>Calibri Light</vt:lpstr>
      <vt:lpstr>Google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Matilde Pereira da Luz</dc:creator>
  <cp:lastModifiedBy>Matilde Pereira da Luz</cp:lastModifiedBy>
  <cp:revision>2</cp:revision>
  <dcterms:created xsi:type="dcterms:W3CDTF">2023-11-21T23:11:36Z</dcterms:created>
  <dcterms:modified xsi:type="dcterms:W3CDTF">2023-11-22T14:13:16Z</dcterms:modified>
</cp:coreProperties>
</file>