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9" r:id="rId9"/>
    <p:sldId id="271" r:id="rId10"/>
    <p:sldId id="268" r:id="rId11"/>
    <p:sldId id="272" r:id="rId12"/>
    <p:sldId id="273" r:id="rId13"/>
    <p:sldId id="274" r:id="rId14"/>
    <p:sldId id="275" r:id="rId15"/>
    <p:sldId id="276" r:id="rId16"/>
    <p:sldId id="277" r:id="rId17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902DC-E727-4D78-AEB6-DCB7BCF0F4A5}" v="5" dt="2023-12-26T11:44:35.5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Duarte" userId="1b665ea2bbae41b7" providerId="LiveId" clId="{173902DC-E727-4D78-AEB6-DCB7BCF0F4A5}"/>
    <pc:docChg chg="undo custSel addSld delSld modSld">
      <pc:chgData name="Guilherme Duarte" userId="1b665ea2bbae41b7" providerId="LiveId" clId="{173902DC-E727-4D78-AEB6-DCB7BCF0F4A5}" dt="2023-12-26T15:20:08.148" v="1887" actId="20577"/>
      <pc:docMkLst>
        <pc:docMk/>
      </pc:docMkLst>
      <pc:sldChg chg="modSp mod">
        <pc:chgData name="Guilherme Duarte" userId="1b665ea2bbae41b7" providerId="LiveId" clId="{173902DC-E727-4D78-AEB6-DCB7BCF0F4A5}" dt="2023-12-25T16:57:18.895" v="258" actId="27636"/>
        <pc:sldMkLst>
          <pc:docMk/>
          <pc:sldMk cId="0" sldId="256"/>
        </pc:sldMkLst>
        <pc:spChg chg="mod">
          <ac:chgData name="Guilherme Duarte" userId="1b665ea2bbae41b7" providerId="LiveId" clId="{173902DC-E727-4D78-AEB6-DCB7BCF0F4A5}" dt="2023-12-25T16:56:52.140" v="253" actId="20577"/>
          <ac:spMkLst>
            <pc:docMk/>
            <pc:sldMk cId="0" sldId="256"/>
            <ac:spMk id="2" creationId="{1FC3F0E0-935E-E5FE-C567-DF4920B55B94}"/>
          </ac:spMkLst>
        </pc:spChg>
        <pc:spChg chg="mod">
          <ac:chgData name="Guilherme Duarte" userId="1b665ea2bbae41b7" providerId="LiveId" clId="{173902DC-E727-4D78-AEB6-DCB7BCF0F4A5}" dt="2023-12-25T16:57:18.895" v="258" actId="27636"/>
          <ac:spMkLst>
            <pc:docMk/>
            <pc:sldMk cId="0" sldId="256"/>
            <ac:spMk id="119" creationId="{00000000-0000-0000-0000-000000000000}"/>
          </ac:spMkLst>
        </pc:spChg>
      </pc:sldChg>
      <pc:sldChg chg="modSp mod">
        <pc:chgData name="Guilherme Duarte" userId="1b665ea2bbae41b7" providerId="LiveId" clId="{173902DC-E727-4D78-AEB6-DCB7BCF0F4A5}" dt="2023-12-25T16:55:43.371" v="238" actId="20577"/>
        <pc:sldMkLst>
          <pc:docMk/>
          <pc:sldMk cId="0" sldId="257"/>
        </pc:sldMkLst>
        <pc:spChg chg="mod">
          <ac:chgData name="Guilherme Duarte" userId="1b665ea2bbae41b7" providerId="LiveId" clId="{173902DC-E727-4D78-AEB6-DCB7BCF0F4A5}" dt="2023-12-25T16:55:43.371" v="238" actId="20577"/>
          <ac:spMkLst>
            <pc:docMk/>
            <pc:sldMk cId="0" sldId="257"/>
            <ac:spMk id="128" creationId="{00000000-0000-0000-0000-000000000000}"/>
          </ac:spMkLst>
        </pc:spChg>
      </pc:sldChg>
      <pc:sldChg chg="addSp delSp modSp mod">
        <pc:chgData name="Guilherme Duarte" userId="1b665ea2bbae41b7" providerId="LiveId" clId="{173902DC-E727-4D78-AEB6-DCB7BCF0F4A5}" dt="2023-12-26T09:46:47.692" v="838" actId="20577"/>
        <pc:sldMkLst>
          <pc:docMk/>
          <pc:sldMk cId="0" sldId="258"/>
        </pc:sldMkLst>
        <pc:spChg chg="add mod">
          <ac:chgData name="Guilherme Duarte" userId="1b665ea2bbae41b7" providerId="LiveId" clId="{173902DC-E727-4D78-AEB6-DCB7BCF0F4A5}" dt="2023-12-26T09:46:47.692" v="838" actId="20577"/>
          <ac:spMkLst>
            <pc:docMk/>
            <pc:sldMk cId="0" sldId="258"/>
            <ac:spMk id="2" creationId="{24C39CE9-D441-72A8-1506-ACD6336C0222}"/>
          </ac:spMkLst>
        </pc:spChg>
        <pc:spChg chg="del mod">
          <ac:chgData name="Guilherme Duarte" userId="1b665ea2bbae41b7" providerId="LiveId" clId="{173902DC-E727-4D78-AEB6-DCB7BCF0F4A5}" dt="2023-12-25T16:58:29.396" v="261" actId="478"/>
          <ac:spMkLst>
            <pc:docMk/>
            <pc:sldMk cId="0" sldId="258"/>
            <ac:spMk id="142" creationId="{00000000-0000-0000-0000-000000000000}"/>
          </ac:spMkLst>
        </pc:spChg>
      </pc:sldChg>
      <pc:sldChg chg="addSp delSp modSp mod">
        <pc:chgData name="Guilherme Duarte" userId="1b665ea2bbae41b7" providerId="LiveId" clId="{173902DC-E727-4D78-AEB6-DCB7BCF0F4A5}" dt="2023-12-26T11:42:25.382" v="1614" actId="20577"/>
        <pc:sldMkLst>
          <pc:docMk/>
          <pc:sldMk cId="2982729565" sldId="268"/>
        </pc:sldMkLst>
        <pc:spChg chg="mod">
          <ac:chgData name="Guilherme Duarte" userId="1b665ea2bbae41b7" providerId="LiveId" clId="{173902DC-E727-4D78-AEB6-DCB7BCF0F4A5}" dt="2023-12-26T11:42:25.382" v="1614" actId="20577"/>
          <ac:spMkLst>
            <pc:docMk/>
            <pc:sldMk cId="2982729565" sldId="268"/>
            <ac:spMk id="2" creationId="{FF85E474-8791-6E42-1D84-4AEE42ADF1A5}"/>
          </ac:spMkLst>
        </pc:spChg>
        <pc:picChg chg="add mod">
          <ac:chgData name="Guilherme Duarte" userId="1b665ea2bbae41b7" providerId="LiveId" clId="{173902DC-E727-4D78-AEB6-DCB7BCF0F4A5}" dt="2023-12-26T11:42:19.413" v="1602" actId="1076"/>
          <ac:picMkLst>
            <pc:docMk/>
            <pc:sldMk cId="2982729565" sldId="268"/>
            <ac:picMk id="4" creationId="{2E8A2807-06DC-97F7-7705-68F3212B2194}"/>
          </ac:picMkLst>
        </pc:picChg>
        <pc:picChg chg="add del mod">
          <ac:chgData name="Guilherme Duarte" userId="1b665ea2bbae41b7" providerId="LiveId" clId="{173902DC-E727-4D78-AEB6-DCB7BCF0F4A5}" dt="2023-12-26T11:40:04.242" v="1546" actId="478"/>
          <ac:picMkLst>
            <pc:docMk/>
            <pc:sldMk cId="2982729565" sldId="268"/>
            <ac:picMk id="6" creationId="{DAA3F9E7-D757-E7C9-8C1A-1ECB7FE7168C}"/>
          </ac:picMkLst>
        </pc:picChg>
        <pc:picChg chg="add del mod">
          <ac:chgData name="Guilherme Duarte" userId="1b665ea2bbae41b7" providerId="LiveId" clId="{173902DC-E727-4D78-AEB6-DCB7BCF0F4A5}" dt="2023-12-26T11:42:17.072" v="1601" actId="478"/>
          <ac:picMkLst>
            <pc:docMk/>
            <pc:sldMk cId="2982729565" sldId="268"/>
            <ac:picMk id="8" creationId="{D3D0D402-37B4-24C4-918E-765EBDF733B3}"/>
          </ac:picMkLst>
        </pc:picChg>
      </pc:sldChg>
      <pc:sldChg chg="del">
        <pc:chgData name="Guilherme Duarte" userId="1b665ea2bbae41b7" providerId="LiveId" clId="{173902DC-E727-4D78-AEB6-DCB7BCF0F4A5}" dt="2023-12-26T11:26:40.602" v="1364" actId="47"/>
        <pc:sldMkLst>
          <pc:docMk/>
          <pc:sldMk cId="131920127" sldId="270"/>
        </pc:sldMkLst>
      </pc:sldChg>
      <pc:sldChg chg="addSp modSp mod">
        <pc:chgData name="Guilherme Duarte" userId="1b665ea2bbae41b7" providerId="LiveId" clId="{173902DC-E727-4D78-AEB6-DCB7BCF0F4A5}" dt="2023-12-26T15:14:34.831" v="1829" actId="1076"/>
        <pc:sldMkLst>
          <pc:docMk/>
          <pc:sldMk cId="2983831903" sldId="271"/>
        </pc:sldMkLst>
        <pc:spChg chg="mod">
          <ac:chgData name="Guilherme Duarte" userId="1b665ea2bbae41b7" providerId="LiveId" clId="{173902DC-E727-4D78-AEB6-DCB7BCF0F4A5}" dt="2023-12-26T11:09:17.390" v="1363" actId="20577"/>
          <ac:spMkLst>
            <pc:docMk/>
            <pc:sldMk cId="2983831903" sldId="271"/>
            <ac:spMk id="2" creationId="{FF85E474-8791-6E42-1D84-4AEE42ADF1A5}"/>
          </ac:spMkLst>
        </pc:spChg>
        <pc:picChg chg="add mod">
          <ac:chgData name="Guilherme Duarte" userId="1b665ea2bbae41b7" providerId="LiveId" clId="{173902DC-E727-4D78-AEB6-DCB7BCF0F4A5}" dt="2023-12-26T15:14:34.831" v="1829" actId="1076"/>
          <ac:picMkLst>
            <pc:docMk/>
            <pc:sldMk cId="2983831903" sldId="271"/>
            <ac:picMk id="4" creationId="{440C4217-1355-9BB3-45ED-C2AD04A5DFEC}"/>
          </ac:picMkLst>
        </pc:picChg>
      </pc:sldChg>
      <pc:sldChg chg="addSp modSp add mod">
        <pc:chgData name="Guilherme Duarte" userId="1b665ea2bbae41b7" providerId="LiveId" clId="{173902DC-E727-4D78-AEB6-DCB7BCF0F4A5}" dt="2023-12-26T11:45:03.181" v="1691" actId="20577"/>
        <pc:sldMkLst>
          <pc:docMk/>
          <pc:sldMk cId="3430278564" sldId="272"/>
        </pc:sldMkLst>
        <pc:spChg chg="mod">
          <ac:chgData name="Guilherme Duarte" userId="1b665ea2bbae41b7" providerId="LiveId" clId="{173902DC-E727-4D78-AEB6-DCB7BCF0F4A5}" dt="2023-12-26T11:45:03.181" v="1691" actId="20577"/>
          <ac:spMkLst>
            <pc:docMk/>
            <pc:sldMk cId="3430278564" sldId="272"/>
            <ac:spMk id="2" creationId="{FF85E474-8791-6E42-1D84-4AEE42ADF1A5}"/>
          </ac:spMkLst>
        </pc:spChg>
        <pc:spChg chg="add mod">
          <ac:chgData name="Guilherme Duarte" userId="1b665ea2bbae41b7" providerId="LiveId" clId="{173902DC-E727-4D78-AEB6-DCB7BCF0F4A5}" dt="2023-12-26T11:44:55.348" v="1690" actId="1076"/>
          <ac:spMkLst>
            <pc:docMk/>
            <pc:sldMk cId="3430278564" sldId="272"/>
            <ac:spMk id="6" creationId="{BB09E5C0-557F-A27A-84E8-969149B189CE}"/>
          </ac:spMkLst>
        </pc:spChg>
        <pc:picChg chg="add mod">
          <ac:chgData name="Guilherme Duarte" userId="1b665ea2bbae41b7" providerId="LiveId" clId="{173902DC-E727-4D78-AEB6-DCB7BCF0F4A5}" dt="2023-12-26T11:42:14.031" v="1600"/>
          <ac:picMkLst>
            <pc:docMk/>
            <pc:sldMk cId="3430278564" sldId="272"/>
            <ac:picMk id="3" creationId="{188BCB9C-4D58-3C07-A03D-76BD2E7A4401}"/>
          </ac:picMkLst>
        </pc:picChg>
        <pc:picChg chg="add mod">
          <ac:chgData name="Guilherme Duarte" userId="1b665ea2bbae41b7" providerId="LiveId" clId="{173902DC-E727-4D78-AEB6-DCB7BCF0F4A5}" dt="2023-12-26T11:44:30.603" v="1674" actId="1076"/>
          <ac:picMkLst>
            <pc:docMk/>
            <pc:sldMk cId="3430278564" sldId="272"/>
            <ac:picMk id="5" creationId="{D6BEEB6E-88D8-AF23-49C5-2B5A32E91C24}"/>
          </ac:picMkLst>
        </pc:picChg>
      </pc:sldChg>
      <pc:sldChg chg="addSp modSp add mod">
        <pc:chgData name="Guilherme Duarte" userId="1b665ea2bbae41b7" providerId="LiveId" clId="{173902DC-E727-4D78-AEB6-DCB7BCF0F4A5}" dt="2023-12-26T15:20:08.148" v="1887" actId="20577"/>
        <pc:sldMkLst>
          <pc:docMk/>
          <pc:sldMk cId="1437768123" sldId="273"/>
        </pc:sldMkLst>
        <pc:spChg chg="mod">
          <ac:chgData name="Guilherme Duarte" userId="1b665ea2bbae41b7" providerId="LiveId" clId="{173902DC-E727-4D78-AEB6-DCB7BCF0F4A5}" dt="2023-12-26T15:20:08.148" v="1887" actId="20577"/>
          <ac:spMkLst>
            <pc:docMk/>
            <pc:sldMk cId="1437768123" sldId="273"/>
            <ac:spMk id="2" creationId="{FF85E474-8791-6E42-1D84-4AEE42ADF1A5}"/>
          </ac:spMkLst>
        </pc:spChg>
        <pc:picChg chg="add mod">
          <ac:chgData name="Guilherme Duarte" userId="1b665ea2bbae41b7" providerId="LiveId" clId="{173902DC-E727-4D78-AEB6-DCB7BCF0F4A5}" dt="2023-12-26T15:17:53.386" v="1848" actId="14100"/>
          <ac:picMkLst>
            <pc:docMk/>
            <pc:sldMk cId="1437768123" sldId="273"/>
            <ac:picMk id="4" creationId="{53357879-6F0F-ED11-7263-537F2C2C7393}"/>
          </ac:picMkLst>
        </pc:picChg>
      </pc:sldChg>
      <pc:sldChg chg="addSp delSp modSp add mod">
        <pc:chgData name="Guilherme Duarte" userId="1b665ea2bbae41b7" providerId="LiveId" clId="{173902DC-E727-4D78-AEB6-DCB7BCF0F4A5}" dt="2023-12-26T15:16:04.685" v="1845" actId="1076"/>
        <pc:sldMkLst>
          <pc:docMk/>
          <pc:sldMk cId="1664987482" sldId="274"/>
        </pc:sldMkLst>
        <pc:spChg chg="mod">
          <ac:chgData name="Guilherme Duarte" userId="1b665ea2bbae41b7" providerId="LiveId" clId="{173902DC-E727-4D78-AEB6-DCB7BCF0F4A5}" dt="2023-12-26T10:53:52.638" v="1334" actId="20577"/>
          <ac:spMkLst>
            <pc:docMk/>
            <pc:sldMk cId="1664987482" sldId="274"/>
            <ac:spMk id="2" creationId="{FF85E474-8791-6E42-1D84-4AEE42ADF1A5}"/>
          </ac:spMkLst>
        </pc:spChg>
        <pc:picChg chg="add del mod">
          <ac:chgData name="Guilherme Duarte" userId="1b665ea2bbae41b7" providerId="LiveId" clId="{173902DC-E727-4D78-AEB6-DCB7BCF0F4A5}" dt="2023-12-26T10:54:40.776" v="1337" actId="478"/>
          <ac:picMkLst>
            <pc:docMk/>
            <pc:sldMk cId="1664987482" sldId="274"/>
            <ac:picMk id="4" creationId="{FABC11E3-575B-9C80-3AEB-39914D9E6EDF}"/>
          </ac:picMkLst>
        </pc:picChg>
        <pc:picChg chg="add mod">
          <ac:chgData name="Guilherme Duarte" userId="1b665ea2bbae41b7" providerId="LiveId" clId="{173902DC-E727-4D78-AEB6-DCB7BCF0F4A5}" dt="2023-12-26T15:16:04.685" v="1845" actId="1076"/>
          <ac:picMkLst>
            <pc:docMk/>
            <pc:sldMk cId="1664987482" sldId="274"/>
            <ac:picMk id="6" creationId="{2493D12C-23C9-5C5F-1653-BDAC4B374F17}"/>
          </ac:picMkLst>
        </pc:picChg>
        <pc:picChg chg="add mod">
          <ac:chgData name="Guilherme Duarte" userId="1b665ea2bbae41b7" providerId="LiveId" clId="{173902DC-E727-4D78-AEB6-DCB7BCF0F4A5}" dt="2023-12-26T15:15:59.635" v="1843" actId="1076"/>
          <ac:picMkLst>
            <pc:docMk/>
            <pc:sldMk cId="1664987482" sldId="274"/>
            <ac:picMk id="8" creationId="{01FD912B-035A-B560-14C7-78303BF528F2}"/>
          </ac:picMkLst>
        </pc:picChg>
      </pc:sldChg>
      <pc:sldChg chg="addSp delSp modSp add mod">
        <pc:chgData name="Guilherme Duarte" userId="1b665ea2bbae41b7" providerId="LiveId" clId="{173902DC-E727-4D78-AEB6-DCB7BCF0F4A5}" dt="2023-12-26T10:48:37.848" v="1182" actId="20577"/>
        <pc:sldMkLst>
          <pc:docMk/>
          <pc:sldMk cId="394524" sldId="275"/>
        </pc:sldMkLst>
        <pc:spChg chg="mod">
          <ac:chgData name="Guilherme Duarte" userId="1b665ea2bbae41b7" providerId="LiveId" clId="{173902DC-E727-4D78-AEB6-DCB7BCF0F4A5}" dt="2023-12-26T10:48:37.848" v="1182" actId="20577"/>
          <ac:spMkLst>
            <pc:docMk/>
            <pc:sldMk cId="394524" sldId="275"/>
            <ac:spMk id="2" creationId="{FF85E474-8791-6E42-1D84-4AEE42ADF1A5}"/>
          </ac:spMkLst>
        </pc:spChg>
        <pc:picChg chg="add del mod">
          <ac:chgData name="Guilherme Duarte" userId="1b665ea2bbae41b7" providerId="LiveId" clId="{173902DC-E727-4D78-AEB6-DCB7BCF0F4A5}" dt="2023-12-26T10:46:51.823" v="1114" actId="478"/>
          <ac:picMkLst>
            <pc:docMk/>
            <pc:sldMk cId="394524" sldId="275"/>
            <ac:picMk id="4" creationId="{51C9A01D-1FAD-97A4-CF04-84D96E39C9D2}"/>
          </ac:picMkLst>
        </pc:picChg>
        <pc:picChg chg="add mod">
          <ac:chgData name="Guilherme Duarte" userId="1b665ea2bbae41b7" providerId="LiveId" clId="{173902DC-E727-4D78-AEB6-DCB7BCF0F4A5}" dt="2023-12-26T10:46:54.882" v="1116" actId="1076"/>
          <ac:picMkLst>
            <pc:docMk/>
            <pc:sldMk cId="394524" sldId="275"/>
            <ac:picMk id="6" creationId="{4188CEB7-534D-41FB-BDCC-AA4DA7557A51}"/>
          </ac:picMkLst>
        </pc:picChg>
        <pc:picChg chg="add mod">
          <ac:chgData name="Guilherme Duarte" userId="1b665ea2bbae41b7" providerId="LiveId" clId="{173902DC-E727-4D78-AEB6-DCB7BCF0F4A5}" dt="2023-12-26T10:47:24.986" v="1119" actId="14100"/>
          <ac:picMkLst>
            <pc:docMk/>
            <pc:sldMk cId="394524" sldId="275"/>
            <ac:picMk id="8" creationId="{B51090C1-87F2-41A3-F95F-3CF5D7802B87}"/>
          </ac:picMkLst>
        </pc:picChg>
      </pc:sldChg>
      <pc:sldChg chg="modSp add mod">
        <pc:chgData name="Guilherme Duarte" userId="1b665ea2bbae41b7" providerId="LiveId" clId="{173902DC-E727-4D78-AEB6-DCB7BCF0F4A5}" dt="2023-12-26T15:15:00.148" v="1831" actId="20577"/>
        <pc:sldMkLst>
          <pc:docMk/>
          <pc:sldMk cId="1964423763" sldId="276"/>
        </pc:sldMkLst>
        <pc:spChg chg="mod">
          <ac:chgData name="Guilherme Duarte" userId="1b665ea2bbae41b7" providerId="LiveId" clId="{173902DC-E727-4D78-AEB6-DCB7BCF0F4A5}" dt="2023-12-26T15:15:00.148" v="1831" actId="20577"/>
          <ac:spMkLst>
            <pc:docMk/>
            <pc:sldMk cId="1964423763" sldId="276"/>
            <ac:spMk id="2" creationId="{FF85E474-8791-6E42-1D84-4AEE42ADF1A5}"/>
          </ac:spMkLst>
        </pc:spChg>
      </pc:sldChg>
      <pc:sldChg chg="modSp add mod">
        <pc:chgData name="Guilherme Duarte" userId="1b665ea2bbae41b7" providerId="LiveId" clId="{173902DC-E727-4D78-AEB6-DCB7BCF0F4A5}" dt="2023-12-26T10:42:23.710" v="1021" actId="20577"/>
        <pc:sldMkLst>
          <pc:docMk/>
          <pc:sldMk cId="511316387" sldId="277"/>
        </pc:sldMkLst>
        <pc:spChg chg="mod">
          <ac:chgData name="Guilherme Duarte" userId="1b665ea2bbae41b7" providerId="LiveId" clId="{173902DC-E727-4D78-AEB6-DCB7BCF0F4A5}" dt="2023-12-26T10:42:23.710" v="1021" actId="20577"/>
          <ac:spMkLst>
            <pc:docMk/>
            <pc:sldMk cId="511316387" sldId="277"/>
            <ac:spMk id="2" creationId="{FF85E474-8791-6E42-1D84-4AEE42ADF1A5}"/>
          </ac:spMkLst>
        </pc:spChg>
      </pc:sldChg>
    </pc:docChg>
  </pc:docChgLst>
  <pc:docChgLst>
    <pc:chgData name="Guilherme Duarte" userId="1b665ea2bbae41b7" providerId="LiveId" clId="{CA647CD2-E563-4AA2-8684-78EE9B887880}"/>
    <pc:docChg chg="custSel modSld">
      <pc:chgData name="Guilherme Duarte" userId="1b665ea2bbae41b7" providerId="LiveId" clId="{CA647CD2-E563-4AA2-8684-78EE9B887880}" dt="2023-11-10T11:41:27.029" v="150" actId="20577"/>
      <pc:docMkLst>
        <pc:docMk/>
      </pc:docMkLst>
      <pc:sldChg chg="addSp modSp mod">
        <pc:chgData name="Guilherme Duarte" userId="1b665ea2bbae41b7" providerId="LiveId" clId="{CA647CD2-E563-4AA2-8684-78EE9B887880}" dt="2023-11-10T03:51:50.078" v="92" actId="1076"/>
        <pc:sldMkLst>
          <pc:docMk/>
          <pc:sldMk cId="0" sldId="256"/>
        </pc:sldMkLst>
        <pc:spChg chg="add mod">
          <ac:chgData name="Guilherme Duarte" userId="1b665ea2bbae41b7" providerId="LiveId" clId="{CA647CD2-E563-4AA2-8684-78EE9B887880}" dt="2023-11-10T03:51:50.078" v="92" actId="1076"/>
          <ac:spMkLst>
            <pc:docMk/>
            <pc:sldMk cId="0" sldId="256"/>
            <ac:spMk id="2" creationId="{1FC3F0E0-935E-E5FE-C567-DF4920B55B94}"/>
          </ac:spMkLst>
        </pc:spChg>
      </pc:sldChg>
      <pc:sldChg chg="addSp delSp modSp mod">
        <pc:chgData name="Guilherme Duarte" userId="1b665ea2bbae41b7" providerId="LiveId" clId="{CA647CD2-E563-4AA2-8684-78EE9B887880}" dt="2023-11-10T03:32:41.186" v="7" actId="1076"/>
        <pc:sldMkLst>
          <pc:docMk/>
          <pc:sldMk cId="0" sldId="257"/>
        </pc:sldMkLst>
        <pc:spChg chg="del">
          <ac:chgData name="Guilherme Duarte" userId="1b665ea2bbae41b7" providerId="LiveId" clId="{CA647CD2-E563-4AA2-8684-78EE9B887880}" dt="2023-11-10T03:32:24.536" v="2" actId="478"/>
          <ac:spMkLst>
            <pc:docMk/>
            <pc:sldMk cId="0" sldId="257"/>
            <ac:spMk id="127" creationId="{00000000-0000-0000-0000-000000000000}"/>
          </ac:spMkLst>
        </pc:spChg>
        <pc:picChg chg="add mod">
          <ac:chgData name="Guilherme Duarte" userId="1b665ea2bbae41b7" providerId="LiveId" clId="{CA647CD2-E563-4AA2-8684-78EE9B887880}" dt="2023-11-10T03:32:41.186" v="7" actId="1076"/>
          <ac:picMkLst>
            <pc:docMk/>
            <pc:sldMk cId="0" sldId="257"/>
            <ac:picMk id="3" creationId="{1EA2326D-2BD5-AEA2-2C13-89B84DF447AB}"/>
          </ac:picMkLst>
        </pc:picChg>
      </pc:sldChg>
      <pc:sldChg chg="modSp mod">
        <pc:chgData name="Guilherme Duarte" userId="1b665ea2bbae41b7" providerId="LiveId" clId="{CA647CD2-E563-4AA2-8684-78EE9B887880}" dt="2023-11-10T10:56:01.572" v="136" actId="1076"/>
        <pc:sldMkLst>
          <pc:docMk/>
          <pc:sldMk cId="0" sldId="258"/>
        </pc:sldMkLst>
        <pc:spChg chg="mod">
          <ac:chgData name="Guilherme Duarte" userId="1b665ea2bbae41b7" providerId="LiveId" clId="{CA647CD2-E563-4AA2-8684-78EE9B887880}" dt="2023-11-10T10:56:01.572" v="136" actId="1076"/>
          <ac:spMkLst>
            <pc:docMk/>
            <pc:sldMk cId="0" sldId="258"/>
            <ac:spMk id="142" creationId="{00000000-0000-0000-0000-000000000000}"/>
          </ac:spMkLst>
        </pc:spChg>
      </pc:sldChg>
      <pc:sldChg chg="modSp mod">
        <pc:chgData name="Guilherme Duarte" userId="1b665ea2bbae41b7" providerId="LiveId" clId="{CA647CD2-E563-4AA2-8684-78EE9B887880}" dt="2023-11-10T11:41:27.029" v="150" actId="20577"/>
        <pc:sldMkLst>
          <pc:docMk/>
          <pc:sldMk cId="2982729565" sldId="268"/>
        </pc:sldMkLst>
        <pc:spChg chg="mod">
          <ac:chgData name="Guilherme Duarte" userId="1b665ea2bbae41b7" providerId="LiveId" clId="{CA647CD2-E563-4AA2-8684-78EE9B887880}" dt="2023-11-10T11:41:27.029" v="150" actId="20577"/>
          <ac:spMkLst>
            <pc:docMk/>
            <pc:sldMk cId="2982729565" sldId="268"/>
            <ac:spMk id="2" creationId="{FF85E474-8791-6E42-1D84-4AEE42ADF1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559" y="1604597"/>
            <a:ext cx="17274146" cy="5082862"/>
          </a:xfrm>
        </p:spPr>
        <p:txBody>
          <a:bodyPr bIns="0" anchor="b">
            <a:normAutofit/>
          </a:bodyPr>
          <a:lstStyle>
            <a:lvl1pPr algn="l">
              <a:defRPr sz="1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5560" y="7062409"/>
            <a:ext cx="17274144" cy="19552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3600" b="0" cap="all" baseline="0">
                <a:solidFill>
                  <a:schemeClr val="tx1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3001" y="658615"/>
            <a:ext cx="9947830" cy="6184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329" y="1597946"/>
            <a:ext cx="1622038" cy="1007156"/>
          </a:xfrm>
        </p:spPr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35560" y="7057084"/>
            <a:ext cx="172741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26" name="Straight Connector 25"/>
          <p:cNvCxnSpPr/>
          <p:nvPr/>
        </p:nvCxnSpPr>
        <p:spPr>
          <a:xfrm>
            <a:off x="2907792" y="3694176"/>
            <a:ext cx="192150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78222" y="1597947"/>
            <a:ext cx="3231484" cy="93197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344" y="1597947"/>
            <a:ext cx="15657660" cy="931977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878222" y="1597947"/>
            <a:ext cx="0" cy="931977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33" name="Straight Connector 32"/>
          <p:cNvCxnSpPr/>
          <p:nvPr/>
        </p:nvCxnSpPr>
        <p:spPr>
          <a:xfrm>
            <a:off x="2907792" y="3694176"/>
            <a:ext cx="192150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2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78" y="3512260"/>
            <a:ext cx="17286308" cy="37759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8478" y="7612391"/>
            <a:ext cx="17260892" cy="2025858"/>
          </a:xfrm>
        </p:spPr>
        <p:txBody>
          <a:bodyPr tIns="91440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08478" y="7609970"/>
            <a:ext cx="172608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9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435" y="1609779"/>
            <a:ext cx="19211270" cy="211861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4662" y="4021757"/>
            <a:ext cx="9290304" cy="68971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27542" y="4034686"/>
            <a:ext cx="9290304" cy="68830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07792" y="3694176"/>
            <a:ext cx="192150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8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383" y="1608327"/>
            <a:ext cx="19215322" cy="21126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382" y="4039099"/>
            <a:ext cx="9290304" cy="160388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4382" y="5648539"/>
            <a:ext cx="9290304" cy="52889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24724" y="4046007"/>
            <a:ext cx="9290304" cy="160447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24724" y="5642983"/>
            <a:ext cx="9290304" cy="52747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07792" y="3694176"/>
            <a:ext cx="192150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8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07792" y="3694176"/>
            <a:ext cx="1921504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4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08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343" y="1597947"/>
            <a:ext cx="6546198" cy="449423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7428" y="1597948"/>
            <a:ext cx="12024940" cy="931765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9343" y="6410983"/>
            <a:ext cx="6550026" cy="4496362"/>
          </a:xfrm>
        </p:spPr>
        <p:txBody>
          <a:bodyPr/>
          <a:lstStyle>
            <a:lvl1pPr marL="0" indent="0" algn="l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96560" y="6410982"/>
            <a:ext cx="65389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5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54775" y="964341"/>
            <a:ext cx="8149066" cy="1029820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412" y="2259026"/>
            <a:ext cx="11064656" cy="36611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248779" y="2245085"/>
            <a:ext cx="5582342" cy="773265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658" y="6291984"/>
            <a:ext cx="11048808" cy="4007484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94765" y="10939713"/>
            <a:ext cx="11054702" cy="640246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4764" y="637281"/>
            <a:ext cx="11082008" cy="641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31" name="Straight Connector 30"/>
          <p:cNvCxnSpPr/>
          <p:nvPr/>
        </p:nvCxnSpPr>
        <p:spPr>
          <a:xfrm>
            <a:off x="2894765" y="6287210"/>
            <a:ext cx="110547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38953"/>
            <a:ext cx="24384000" cy="821188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12252960"/>
            <a:ext cx="243840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3159" y="1609039"/>
            <a:ext cx="19206550" cy="2098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3159" y="4031465"/>
            <a:ext cx="19206550" cy="690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08277" y="660741"/>
            <a:ext cx="7001430" cy="61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3158" y="658615"/>
            <a:ext cx="11877672" cy="61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121" y="1597946"/>
            <a:ext cx="1622038" cy="10071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256826"/>
            <a:ext cx="2438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unoalao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fontScale="77500" lnSpcReduction="2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dirty="0" err="1"/>
              <a:t>Representação</a:t>
            </a:r>
            <a:r>
              <a:rPr lang="en-GB" dirty="0"/>
              <a:t> Digital        2023-2024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3876669" cy="1919033"/>
            <a:chOff x="0" y="0"/>
            <a:chExt cx="23876667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141470" y="564418"/>
              <a:ext cx="6561633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Arquitetura</a:t>
              </a:r>
              <a:endParaRPr sz="2400"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Docente</a:t>
              </a:r>
              <a:r>
                <a:rPr sz="2400" dirty="0"/>
                <a:t>- Nuno </a:t>
              </a:r>
              <a:r>
                <a:rPr sz="2400" dirty="0" err="1"/>
                <a:t>Alão</a:t>
              </a:r>
              <a:r>
                <a:rPr sz="2400" dirty="0"/>
                <a:t> </a:t>
              </a:r>
              <a:r>
                <a:rPr lang="en-GB" sz="2400" dirty="0"/>
                <a:t>2</a:t>
              </a:r>
              <a:r>
                <a:rPr sz="2400" dirty="0"/>
                <a:t>º Ano  </a:t>
              </a:r>
              <a:r>
                <a:rPr lang="pt-PT" sz="2400" dirty="0"/>
                <a:t>Turma F</a:t>
              </a:r>
              <a:endParaRPr sz="2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C3F0E0-935E-E5FE-C567-DF4920B55B94}"/>
              </a:ext>
            </a:extLst>
          </p:cNvPr>
          <p:cNvSpPr txBox="1"/>
          <p:nvPr/>
        </p:nvSpPr>
        <p:spPr>
          <a:xfrm flipH="1">
            <a:off x="6188949" y="6178240"/>
            <a:ext cx="15517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“Architecture is an expression off values” Norman Foster”</a:t>
            </a:r>
            <a:endParaRPr lang="pt-PT" sz="6000" dirty="0">
              <a:latin typeface="ScriptC" panose="00000400000000000000" pitchFamily="2" charset="0"/>
              <a:cs typeface="ScriptC" panose="000004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849028" y="562709"/>
            <a:ext cx="88244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8ª SEMANA – 07/11/2023 ; 08/11/2023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Booleanas</a:t>
            </a:r>
          </a:p>
          <a:p>
            <a:r>
              <a:rPr lang="pt-PT" sz="2800" dirty="0"/>
              <a:t>Adição – UNION</a:t>
            </a:r>
          </a:p>
          <a:p>
            <a:r>
              <a:rPr lang="pt-PT" sz="2800" dirty="0"/>
              <a:t>Subtração – SUBTRACT</a:t>
            </a:r>
          </a:p>
          <a:p>
            <a:r>
              <a:rPr lang="pt-PT" sz="2800" dirty="0"/>
              <a:t>Interceção – INTERSECT</a:t>
            </a:r>
          </a:p>
          <a:p>
            <a:endParaRPr lang="pt-PT" sz="2800" dirty="0"/>
          </a:p>
          <a:p>
            <a:r>
              <a:rPr lang="pt-PT" sz="2800" dirty="0"/>
              <a:t> Começo de um exercício de criar poliedros, tais como:</a:t>
            </a:r>
          </a:p>
          <a:p>
            <a:r>
              <a:rPr lang="pt-PT" sz="2800" dirty="0"/>
              <a:t> Tetraedro; Hexaedro; Octaedro; Dodecaedro e </a:t>
            </a:r>
            <a:r>
              <a:rPr lang="pt-PT" sz="2800" dirty="0" err="1"/>
              <a:t>Isocaedro</a:t>
            </a:r>
            <a:r>
              <a:rPr lang="pt-PT" sz="2800" dirty="0"/>
              <a:t> </a:t>
            </a:r>
          </a:p>
          <a:p>
            <a:endParaRPr lang="pt-PT" sz="2800" dirty="0"/>
          </a:p>
          <a:p>
            <a:r>
              <a:rPr lang="pt-PT" sz="2800" dirty="0"/>
              <a:t>Dualidade dos sólidos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A2807-06DC-97F7-7705-68F3212B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718" y="912569"/>
            <a:ext cx="6379802" cy="41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1435809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9ª SEMANA – 14/11/2023 ; 15/11/2023</a:t>
            </a: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Comandos:</a:t>
            </a:r>
          </a:p>
          <a:p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Rotate</a:t>
            </a:r>
            <a:r>
              <a:rPr lang="pt-PT" sz="2800" dirty="0">
                <a:latin typeface="+mj-lt"/>
              </a:rPr>
              <a:t>: rotação horizontal</a:t>
            </a:r>
          </a:p>
          <a:p>
            <a:r>
              <a:rPr lang="pt-PT" sz="2800" dirty="0">
                <a:latin typeface="+mj-lt"/>
              </a:rPr>
              <a:t> 3DRotate: rotação nos quadrantes</a:t>
            </a:r>
          </a:p>
          <a:p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Rotate</a:t>
            </a:r>
            <a:r>
              <a:rPr lang="pt-PT" sz="2800" dirty="0">
                <a:latin typeface="+mj-lt"/>
              </a:rPr>
              <a:t> 3D: Rotação qualquer com um eixo (2 pontos)</a:t>
            </a:r>
          </a:p>
          <a:p>
            <a:r>
              <a:rPr lang="pt-PT" sz="2800" dirty="0">
                <a:latin typeface="+mj-lt"/>
              </a:rPr>
              <a:t>  Indicar o angulo da rotação</a:t>
            </a:r>
          </a:p>
          <a:p>
            <a:r>
              <a:rPr lang="pt-PT" sz="2800" dirty="0"/>
              <a:t> 3DMirror</a:t>
            </a:r>
          </a:p>
          <a:p>
            <a:r>
              <a:rPr lang="pt-PT" sz="2800" dirty="0"/>
              <a:t> 3DArray</a:t>
            </a:r>
          </a:p>
          <a:p>
            <a:endParaRPr lang="pt-PT" sz="2800" dirty="0"/>
          </a:p>
          <a:p>
            <a:r>
              <a:rPr lang="pt-PT" sz="2800" dirty="0"/>
              <a:t>Antiprisma: poliedro </a:t>
            </a:r>
            <a:r>
              <a:rPr lang="pt-PT" sz="2800" i="0" dirty="0">
                <a:effectLst/>
              </a:rPr>
              <a:t>constituido por duas faces </a:t>
            </a:r>
            <a:r>
              <a:rPr lang="pt-PT" sz="2800" dirty="0"/>
              <a:t>poligonais</a:t>
            </a:r>
            <a:r>
              <a:rPr lang="pt-PT" sz="2800" i="0" dirty="0">
                <a:effectLst/>
              </a:rPr>
              <a:t> iguais e paralelas ,ligados por triângulos</a:t>
            </a:r>
            <a:endParaRPr lang="pt-PT" sz="2800" dirty="0"/>
          </a:p>
          <a:p>
            <a:r>
              <a:rPr lang="pt-PT" sz="2800" dirty="0"/>
              <a:t> </a:t>
            </a:r>
          </a:p>
          <a:p>
            <a:endParaRPr lang="pt-PT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BCB9C-4D58-3C07-A03D-76BD2E7A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95" y="7166804"/>
            <a:ext cx="13676279" cy="3170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EEB6E-88D8-AF23-49C5-2B5A32E91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089" y="1994401"/>
            <a:ext cx="3675970" cy="3990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9E5C0-557F-A27A-84E8-969149B189CE}"/>
              </a:ext>
            </a:extLst>
          </p:cNvPr>
          <p:cNvSpPr txBox="1"/>
          <p:nvPr/>
        </p:nvSpPr>
        <p:spPr>
          <a:xfrm>
            <a:off x="18484089" y="1625069"/>
            <a:ext cx="104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343027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026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10ª SEMANA – 21/11/2023 ; 22/11/2023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Criação de um corte </a:t>
            </a:r>
            <a:r>
              <a:rPr lang="pt-PT" sz="2800"/>
              <a:t>do Guggenheim</a:t>
            </a:r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57879-6F0F-ED11-7263-537F2C2C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533" y="1093735"/>
            <a:ext cx="6026906" cy="57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6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65720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11ª SEMANA – 28/11/2023 ; 29/11/2023</a:t>
            </a: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Início do exercício da lamparina em 3ds Max</a:t>
            </a:r>
          </a:p>
          <a:p>
            <a:r>
              <a:rPr lang="pt-PT" sz="2800" dirty="0">
                <a:latin typeface="+mj-lt"/>
              </a:rPr>
              <a:t>Exercício:</a:t>
            </a:r>
          </a:p>
          <a:p>
            <a:r>
              <a:rPr lang="pt-PT" sz="2800" dirty="0"/>
              <a:t>Criar uma lamparina com: </a:t>
            </a:r>
          </a:p>
          <a:p>
            <a:r>
              <a:rPr lang="pt-PT" sz="2800" dirty="0"/>
              <a:t>  Raio- 75mm</a:t>
            </a:r>
          </a:p>
          <a:p>
            <a:r>
              <a:rPr lang="pt-PT" sz="2800" dirty="0"/>
              <a:t>  Altura- 80mm 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3ds Max:</a:t>
            </a:r>
          </a:p>
          <a:p>
            <a:endParaRPr lang="pt-PT" sz="2800" dirty="0"/>
          </a:p>
          <a:p>
            <a:r>
              <a:rPr lang="pt-PT" sz="2800" dirty="0"/>
              <a:t> quatro janelas iniciais;</a:t>
            </a:r>
          </a:p>
          <a:p>
            <a:r>
              <a:rPr lang="pt-PT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3D12C-23C9-5C5F-1653-BDAC4B37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588" y="1826408"/>
            <a:ext cx="7103706" cy="3705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D912B-035A-B560-14C7-78303BF5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460" y="1826408"/>
            <a:ext cx="7291079" cy="37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8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10693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12ª SEMANA – 05/12/2023 ; 06/12/2023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Conclusão do exercício da lamparina em 3ds Max</a:t>
            </a:r>
          </a:p>
          <a:p>
            <a:r>
              <a:rPr lang="pt-PT" sz="2800" dirty="0"/>
              <a:t>Conclusão do trabalho em </a:t>
            </a:r>
            <a:r>
              <a:rPr lang="pt-PT" sz="2800" dirty="0" err="1"/>
              <a:t>Autocad</a:t>
            </a:r>
            <a:r>
              <a:rPr lang="pt-PT" sz="2800" dirty="0"/>
              <a:t> e início da transição para o 3ds Max</a:t>
            </a:r>
          </a:p>
          <a:p>
            <a:r>
              <a:rPr lang="pt-PT" sz="2800" dirty="0"/>
              <a:t> </a:t>
            </a:r>
          </a:p>
          <a:p>
            <a:endParaRPr lang="pt-P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8CEB7-534D-41FB-BDCC-AA4DA755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808" y="388434"/>
            <a:ext cx="4582164" cy="626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090C1-87F2-41A3-F95F-3CF5D780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407" y="388434"/>
            <a:ext cx="4981081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8947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13ª SEMANA – 12/12/2023 ; 13/12/2023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Continuamos do desenvolvimento do trabalho, em 3ds Max</a:t>
            </a:r>
          </a:p>
          <a:p>
            <a:r>
              <a:rPr lang="pt-PT" sz="2800" dirty="0"/>
              <a:t>Criação e aplicação da luz/focos de luz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96442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0269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14ª SEMANA – 19/12/2023 ; 20/12/2023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Conclusão do 2º trabalho no 3ds </a:t>
            </a:r>
            <a:r>
              <a:rPr lang="pt-PT" sz="2800" dirty="0" err="1"/>
              <a:t>max</a:t>
            </a:r>
            <a:endParaRPr lang="pt-PT" sz="2800" dirty="0"/>
          </a:p>
          <a:p>
            <a:r>
              <a:rPr lang="pt-PT" sz="2800" dirty="0"/>
              <a:t> 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51131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rmAutofit fontScale="92500" lnSpcReduction="10000"/>
          </a:bodyPr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</a:t>
            </a:r>
            <a:r>
              <a:rPr lang="pt-PT" sz="6400" cap="sm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Guilherme Duarte</a:t>
            </a:r>
          </a:p>
        </p:txBody>
      </p:sp>
      <p:sp>
        <p:nvSpPr>
          <p:cNvPr id="128" name="20170000"/>
          <p:cNvSpPr txBox="1"/>
          <p:nvPr/>
        </p:nvSpPr>
        <p:spPr>
          <a:xfrm>
            <a:off x="-211015" y="7158120"/>
            <a:ext cx="14226834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7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20221288</a:t>
            </a:r>
            <a:endParaRPr sz="17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A2326D-2BD5-AEA2-2C13-89B84DF44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6113" y="201775"/>
            <a:ext cx="7334222" cy="974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525136"/>
              <a:ext cx="6561633" cy="933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</a:t>
              </a:r>
              <a:r>
                <a:rPr dirty="0" err="1"/>
                <a:t>Alão</a:t>
              </a:r>
              <a:r>
                <a:rPr dirty="0"/>
                <a:t> </a:t>
              </a:r>
              <a:r>
                <a:rPr lang="en-GB" dirty="0"/>
                <a:t>2</a:t>
              </a:r>
              <a:r>
                <a:rPr dirty="0"/>
                <a:t>º Ano </a:t>
              </a:r>
              <a:r>
                <a:rPr lang="pt-PT" dirty="0"/>
                <a:t>Turma F</a:t>
              </a:r>
              <a:r>
                <a:rPr dirty="0"/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C39CE9-D441-72A8-1506-ACD6336C0222}"/>
              </a:ext>
            </a:extLst>
          </p:cNvPr>
          <p:cNvSpPr txBox="1"/>
          <p:nvPr/>
        </p:nvSpPr>
        <p:spPr>
          <a:xfrm>
            <a:off x="4876397" y="1352550"/>
            <a:ext cx="1096749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/>
              <a:t>ÍNDICE</a:t>
            </a:r>
          </a:p>
          <a:p>
            <a:r>
              <a:rPr lang="pt-PT" sz="2800" dirty="0"/>
              <a:t>AULA 01 (19/09) - 4           Aula 13 (31/10) - 10         Aula 25 (13/12) - 16</a:t>
            </a:r>
          </a:p>
          <a:p>
            <a:r>
              <a:rPr lang="pt-PT" sz="2800" dirty="0"/>
              <a:t>AULA 02 (20/09) - 4           Aula 14 (07/11) - 11         Aula 26 (19/12) - 17</a:t>
            </a:r>
          </a:p>
          <a:p>
            <a:r>
              <a:rPr lang="pt-PT" sz="2800" dirty="0"/>
              <a:t>AULA 03 (26/09) – 5          Aula 15 (08/11) - 11         Aula 27 (20/12) - 17</a:t>
            </a:r>
          </a:p>
          <a:p>
            <a:r>
              <a:rPr lang="pt-PT" sz="2800" dirty="0"/>
              <a:t> AULA 04 (27/09) - 5          Aula 16 (14/11) -12</a:t>
            </a:r>
          </a:p>
          <a:p>
            <a:r>
              <a:rPr lang="pt-PT" sz="2800" dirty="0"/>
              <a:t>AULA 05 (03/10) - 6          Aula 17 (15/11) - 12</a:t>
            </a:r>
          </a:p>
          <a:p>
            <a:r>
              <a:rPr lang="pt-PT" sz="2800" dirty="0"/>
              <a:t>AULA 06 (04/10) - 6          Aula 18 (21/11) - 13</a:t>
            </a:r>
          </a:p>
          <a:p>
            <a:r>
              <a:rPr lang="pt-PT" sz="2800" dirty="0"/>
              <a:t>AULA 07 (10/10) - 7          Aula 19 (22/11) - 13</a:t>
            </a:r>
          </a:p>
          <a:p>
            <a:r>
              <a:rPr lang="pt-PT" sz="2800" dirty="0"/>
              <a:t>AULA 08 (11/10) - 7          Aula 20 (28/11) - 14</a:t>
            </a:r>
          </a:p>
          <a:p>
            <a:r>
              <a:rPr lang="pt-PT" sz="2800" dirty="0"/>
              <a:t>AULA 09 (17/10) - 8          Aula 21 (29/11) - 14</a:t>
            </a:r>
          </a:p>
          <a:p>
            <a:r>
              <a:rPr lang="pt-PT" sz="2800" dirty="0"/>
              <a:t>AULA 10 (28/10) - 8          Aula 22 (05/12) - 15</a:t>
            </a:r>
          </a:p>
          <a:p>
            <a:r>
              <a:rPr lang="pt-PT" sz="2800" dirty="0"/>
              <a:t>AULA 11 (24/10) - 9          Aula 23 (06/12) - 15</a:t>
            </a:r>
          </a:p>
          <a:p>
            <a:r>
              <a:rPr lang="pt-PT" sz="2800" dirty="0"/>
              <a:t>AULA 12 (25/10) - 9          Aula 24 (12/12) - 16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258252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1ª SEMANA – 19/09/2023 ; 20/09/2023</a:t>
            </a:r>
          </a:p>
          <a:p>
            <a:endParaRPr lang="pt-PT" sz="2800" dirty="0"/>
          </a:p>
          <a:p>
            <a:r>
              <a:rPr lang="pt-PT" sz="2800" dirty="0"/>
              <a:t>Nuno Alão</a:t>
            </a:r>
          </a:p>
          <a:p>
            <a:r>
              <a:rPr lang="pt-PT" sz="2800" b="0" i="0" dirty="0">
                <a:solidFill>
                  <a:srgbClr val="000000"/>
                </a:solidFill>
                <a:effectLst/>
              </a:rPr>
              <a:t>endereço de e-mail: </a:t>
            </a:r>
            <a:r>
              <a:rPr lang="pt-PT" sz="2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nunoalao@gmail.com</a:t>
            </a:r>
            <a:endParaRPr lang="pt-PT" sz="28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endParaRPr lang="pt-P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PT" sz="2800" dirty="0"/>
              <a:t>Instalar os programas:</a:t>
            </a:r>
          </a:p>
          <a:p>
            <a:r>
              <a:rPr lang="pt-PT" sz="2800" dirty="0"/>
              <a:t>  </a:t>
            </a:r>
            <a:r>
              <a:rPr lang="pt-PT" sz="2800" dirty="0" err="1">
                <a:solidFill>
                  <a:srgbClr val="000000"/>
                </a:solidFill>
              </a:rPr>
              <a:t>Filezilla</a:t>
            </a:r>
            <a:endParaRPr lang="pt-PT" sz="2800" dirty="0">
              <a:solidFill>
                <a:srgbClr val="000000"/>
              </a:solidFill>
            </a:endParaRPr>
          </a:p>
          <a:p>
            <a:r>
              <a:rPr lang="pt-PT" sz="2800" dirty="0">
                <a:solidFill>
                  <a:srgbClr val="000000"/>
                </a:solidFill>
              </a:rPr>
              <a:t>  </a:t>
            </a:r>
            <a:r>
              <a:rPr lang="pt-PT" sz="2800" dirty="0" err="1">
                <a:solidFill>
                  <a:srgbClr val="000000"/>
                </a:solidFill>
              </a:rPr>
              <a:t>Autocad</a:t>
            </a:r>
            <a:r>
              <a:rPr lang="pt-PT" sz="2800" dirty="0">
                <a:solidFill>
                  <a:srgbClr val="000000"/>
                </a:solidFill>
              </a:rPr>
              <a:t> 21</a:t>
            </a:r>
          </a:p>
          <a:p>
            <a:r>
              <a:rPr lang="pt-PT" sz="2800" dirty="0">
                <a:solidFill>
                  <a:srgbClr val="000000"/>
                </a:solidFill>
              </a:rPr>
              <a:t>  </a:t>
            </a:r>
            <a:r>
              <a:rPr lang="pt-PT" sz="2800" dirty="0" err="1">
                <a:solidFill>
                  <a:srgbClr val="000000"/>
                </a:solidFill>
              </a:rPr>
              <a:t>Notepad</a:t>
            </a:r>
            <a:r>
              <a:rPr lang="pt-PT" sz="2800" dirty="0">
                <a:solidFill>
                  <a:srgbClr val="000000"/>
                </a:solidFill>
              </a:rPr>
              <a:t>++</a:t>
            </a:r>
          </a:p>
          <a:p>
            <a:r>
              <a:rPr lang="pt-PT" sz="2800" dirty="0">
                <a:solidFill>
                  <a:srgbClr val="000000"/>
                </a:solidFill>
              </a:rPr>
              <a:t>  3D </a:t>
            </a:r>
            <a:r>
              <a:rPr lang="pt-PT" sz="2800" dirty="0" err="1">
                <a:solidFill>
                  <a:srgbClr val="000000"/>
                </a:solidFill>
              </a:rPr>
              <a:t>study</a:t>
            </a:r>
            <a:r>
              <a:rPr lang="pt-PT" sz="2800" dirty="0">
                <a:solidFill>
                  <a:srgbClr val="000000"/>
                </a:solidFill>
              </a:rPr>
              <a:t> </a:t>
            </a:r>
            <a:r>
              <a:rPr lang="pt-PT" sz="2800" dirty="0" err="1">
                <a:solidFill>
                  <a:srgbClr val="000000"/>
                </a:solidFill>
              </a:rPr>
              <a:t>mask</a:t>
            </a:r>
            <a:r>
              <a:rPr lang="pt-PT" sz="2800" dirty="0">
                <a:solidFill>
                  <a:srgbClr val="000000"/>
                </a:solidFill>
              </a:rPr>
              <a:t> 21</a:t>
            </a:r>
          </a:p>
          <a:p>
            <a:r>
              <a:rPr lang="pt-PT" sz="2800" dirty="0">
                <a:solidFill>
                  <a:srgbClr val="000000"/>
                </a:solidFill>
              </a:rPr>
              <a:t>  Sublime (editor de texto)</a:t>
            </a:r>
          </a:p>
          <a:p>
            <a:endParaRPr lang="pt-PT" sz="2800" dirty="0">
              <a:solidFill>
                <a:srgbClr val="000000"/>
              </a:solidFill>
            </a:endParaRPr>
          </a:p>
          <a:p>
            <a:r>
              <a:rPr lang="pt-PT" sz="2800" dirty="0"/>
              <a:t>Entrega dos trabalhos:</a:t>
            </a:r>
          </a:p>
          <a:p>
            <a:r>
              <a:rPr lang="pt-PT" sz="2800" dirty="0"/>
              <a:t> até sexta-feira às 23h59m,</a:t>
            </a:r>
          </a:p>
          <a:p>
            <a:r>
              <a:rPr lang="pt-PT" sz="2800" dirty="0"/>
              <a:t> após essa data a nota será descontada </a:t>
            </a:r>
          </a:p>
          <a:p>
            <a:r>
              <a:rPr lang="pt-PT" sz="2800" dirty="0"/>
              <a:t>em 10%, 2 valores.</a:t>
            </a:r>
          </a:p>
          <a:p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BCA38-67A5-F3C4-366E-861D2C07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99" y="1074182"/>
            <a:ext cx="11729832" cy="59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8032905" cy="1043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2ª SEMANA – 26/09/2023 ; 27/09/2023</a:t>
            </a:r>
          </a:p>
          <a:p>
            <a:endParaRPr lang="pt-PT" sz="2800" dirty="0"/>
          </a:p>
          <a:p>
            <a:r>
              <a:rPr lang="pt-PT" sz="2800" dirty="0"/>
              <a:t>Início do </a:t>
            </a:r>
            <a:r>
              <a:rPr lang="pt-PT" sz="2800" dirty="0" err="1"/>
              <a:t>autocad</a:t>
            </a:r>
            <a:endParaRPr lang="pt-PT" sz="2800" dirty="0"/>
          </a:p>
          <a:p>
            <a:endParaRPr lang="pt-PT" sz="2800" dirty="0"/>
          </a:p>
          <a:p>
            <a:r>
              <a:rPr lang="pt-PT" sz="2800" dirty="0"/>
              <a:t>A unidade de medida do </a:t>
            </a:r>
            <a:r>
              <a:rPr lang="pt-PT" sz="2800" dirty="0" err="1"/>
              <a:t>autocad</a:t>
            </a:r>
            <a:r>
              <a:rPr lang="pt-PT" sz="2800" dirty="0"/>
              <a:t> é milímetros. </a:t>
            </a:r>
          </a:p>
          <a:p>
            <a:endParaRPr lang="pt-PT" sz="2800" dirty="0"/>
          </a:p>
          <a:p>
            <a:r>
              <a:rPr lang="pt-PT" sz="2800" dirty="0"/>
              <a:t>Existem 4 tipos de coordenadas:</a:t>
            </a:r>
          </a:p>
          <a:p>
            <a:r>
              <a:rPr lang="pt-PT" sz="2800" dirty="0"/>
              <a:t> Coordenadas absolutas (referentes à origem)</a:t>
            </a:r>
          </a:p>
          <a:p>
            <a:r>
              <a:rPr lang="pt-PT" sz="2800" dirty="0"/>
              <a:t> Coordenadas relativas ( referentes ao ponto anterior</a:t>
            </a:r>
          </a:p>
          <a:p>
            <a:r>
              <a:rPr lang="pt-PT" sz="2800" dirty="0"/>
              <a:t> Coordenadas cartesianas</a:t>
            </a:r>
          </a:p>
          <a:p>
            <a:r>
              <a:rPr lang="pt-PT" sz="2800" dirty="0"/>
              <a:t> Coordenadas polares</a:t>
            </a:r>
          </a:p>
          <a:p>
            <a:endParaRPr lang="pt-PT" sz="2800" dirty="0"/>
          </a:p>
          <a:p>
            <a:r>
              <a:rPr lang="pt-PT" sz="2800" dirty="0"/>
              <a:t>Comandos iniciais: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Line</a:t>
            </a:r>
            <a:r>
              <a:rPr lang="pt-PT" sz="2800" dirty="0"/>
              <a:t> – L;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Piyne</a:t>
            </a:r>
            <a:r>
              <a:rPr lang="pt-PT" sz="2800" dirty="0"/>
              <a:t> – PL;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Erase</a:t>
            </a:r>
            <a:r>
              <a:rPr lang="pt-PT" sz="2800" dirty="0"/>
              <a:t> – E;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List</a:t>
            </a:r>
            <a:r>
              <a:rPr lang="pt-PT" sz="2800" dirty="0"/>
              <a:t> – Li;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Layer</a:t>
            </a:r>
            <a:r>
              <a:rPr lang="pt-PT" sz="2800" dirty="0"/>
              <a:t> – LA;</a:t>
            </a:r>
          </a:p>
          <a:p>
            <a:r>
              <a:rPr lang="pt-PT" sz="2800" dirty="0"/>
              <a:t> Undo – U;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Close</a:t>
            </a:r>
            <a:r>
              <a:rPr lang="pt-PT" sz="2800" dirty="0"/>
              <a:t> – C;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Text</a:t>
            </a:r>
            <a:r>
              <a:rPr lang="pt-PT" sz="2800" dirty="0"/>
              <a:t> – Texto;</a:t>
            </a:r>
          </a:p>
          <a:p>
            <a:r>
              <a:rPr lang="pt-PT" sz="2800" dirty="0"/>
              <a:t> Move – M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Align</a:t>
            </a:r>
            <a:r>
              <a:rPr lang="pt-PT" sz="2800" dirty="0"/>
              <a:t> - Al</a:t>
            </a:r>
          </a:p>
          <a:p>
            <a:endParaRPr lang="pt-P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82452-8E09-36F9-300B-41F95207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562707"/>
            <a:ext cx="5603632" cy="824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4BA80-53FA-9318-20EE-F390AA92AF31}"/>
              </a:ext>
            </a:extLst>
          </p:cNvPr>
          <p:cNvSpPr txBox="1"/>
          <p:nvPr/>
        </p:nvSpPr>
        <p:spPr>
          <a:xfrm>
            <a:off x="12192000" y="1828800"/>
            <a:ext cx="3249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Só horizontal e vertical</a:t>
            </a:r>
          </a:p>
          <a:p>
            <a:r>
              <a:rPr lang="pt-PT" dirty="0" err="1"/>
              <a:t>Facilia</a:t>
            </a:r>
            <a:r>
              <a:rPr lang="pt-PT" dirty="0"/>
              <a:t> a </a:t>
            </a:r>
            <a:r>
              <a:rPr lang="pt-PT" dirty="0" err="1"/>
              <a:t>visiualização</a:t>
            </a:r>
            <a:r>
              <a:rPr lang="pt-PT" dirty="0"/>
              <a:t> dos ângulos</a:t>
            </a:r>
          </a:p>
          <a:p>
            <a:r>
              <a:rPr lang="pt-PT" dirty="0" err="1"/>
              <a:t>Multiplas</a:t>
            </a:r>
            <a:r>
              <a:rPr lang="pt-PT" dirty="0"/>
              <a:t> tarefas tais como: </a:t>
            </a:r>
          </a:p>
          <a:p>
            <a:r>
              <a:rPr lang="pt-PT" dirty="0"/>
              <a:t> </a:t>
            </a:r>
            <a:r>
              <a:rPr lang="pt-PT" dirty="0" err="1"/>
              <a:t>Endpoint</a:t>
            </a:r>
            <a:endParaRPr lang="pt-PT" dirty="0"/>
          </a:p>
          <a:p>
            <a:r>
              <a:rPr lang="pt-PT" dirty="0" err="1"/>
              <a:t>Midpoint</a:t>
            </a:r>
            <a:endParaRPr lang="pt-PT" dirty="0"/>
          </a:p>
          <a:p>
            <a:r>
              <a:rPr lang="pt-PT" dirty="0" err="1"/>
              <a:t>Center</a:t>
            </a:r>
            <a:endParaRPr lang="pt-PT" dirty="0"/>
          </a:p>
          <a:p>
            <a:r>
              <a:rPr lang="pt-PT" dirty="0"/>
              <a:t>Perpendicular</a:t>
            </a:r>
          </a:p>
          <a:p>
            <a:r>
              <a:rPr lang="pt-PT" dirty="0" err="1"/>
              <a:t>Parallel</a:t>
            </a:r>
            <a:endParaRPr lang="pt-P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1E351A-C42E-442E-4D11-997571DF6433}"/>
              </a:ext>
            </a:extLst>
          </p:cNvPr>
          <p:cNvCxnSpPr>
            <a:cxnSpLocks/>
          </p:cNvCxnSpPr>
          <p:nvPr/>
        </p:nvCxnSpPr>
        <p:spPr>
          <a:xfrm flipH="1">
            <a:off x="13349990" y="1387220"/>
            <a:ext cx="1242646" cy="441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73201-9206-5E26-6963-A41891ADF153}"/>
              </a:ext>
            </a:extLst>
          </p:cNvPr>
          <p:cNvCxnSpPr>
            <a:cxnSpLocks/>
          </p:cNvCxnSpPr>
          <p:nvPr/>
        </p:nvCxnSpPr>
        <p:spPr>
          <a:xfrm>
            <a:off x="15146075" y="1387220"/>
            <a:ext cx="0" cy="62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D7B8F2-06A2-DD2F-6C3C-0A4FE618C3B0}"/>
              </a:ext>
            </a:extLst>
          </p:cNvPr>
          <p:cNvCxnSpPr>
            <a:cxnSpLocks/>
          </p:cNvCxnSpPr>
          <p:nvPr/>
        </p:nvCxnSpPr>
        <p:spPr>
          <a:xfrm flipH="1">
            <a:off x="14993816" y="1490625"/>
            <a:ext cx="2051538" cy="106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AC3E3AA-8797-DAAF-372C-0D2FEECD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983" y="2911842"/>
            <a:ext cx="6334273" cy="41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9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5847370" cy="95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3ª SEMANA – 03/10/2023 ; 04/10/2023</a:t>
            </a:r>
          </a:p>
          <a:p>
            <a:endParaRPr lang="pt-PT" sz="2800" dirty="0">
              <a:latin typeface="+mj-lt"/>
            </a:endParaRPr>
          </a:p>
          <a:p>
            <a:r>
              <a:rPr lang="pt-PT" sz="2800" dirty="0"/>
              <a:t>Medidas:</a:t>
            </a:r>
          </a:p>
          <a:p>
            <a:r>
              <a:rPr lang="pt-PT" sz="2800" dirty="0"/>
              <a:t> Caixa de ar: 0.045; 4,5cm</a:t>
            </a:r>
          </a:p>
          <a:p>
            <a:r>
              <a:rPr lang="pt-PT" sz="2800" dirty="0"/>
              <a:t> Reboco : 0.02; 2cm</a:t>
            </a:r>
          </a:p>
          <a:p>
            <a:r>
              <a:rPr lang="pt-PT" sz="2800" dirty="0"/>
              <a:t> Tijolo: 0.07/0.11/0.15/0.21</a:t>
            </a:r>
          </a:p>
          <a:p>
            <a:r>
              <a:rPr lang="pt-PT" sz="2800" dirty="0"/>
              <a:t> Tijolo parede interior: 0.15; 15cm</a:t>
            </a:r>
          </a:p>
          <a:p>
            <a:r>
              <a:rPr lang="pt-PT" sz="2800" dirty="0"/>
              <a:t> Tijolo parede exterior: 0.11; 11cm</a:t>
            </a:r>
          </a:p>
          <a:p>
            <a:endParaRPr lang="pt-PT" sz="2800" dirty="0"/>
          </a:p>
          <a:p>
            <a:r>
              <a:rPr lang="pt-PT" sz="2800" dirty="0"/>
              <a:t>Comandos:</a:t>
            </a:r>
          </a:p>
          <a:p>
            <a:r>
              <a:rPr lang="pt-PT" sz="2800" dirty="0"/>
              <a:t> Offset- </a:t>
            </a:r>
            <a:r>
              <a:rPr lang="pt-PT" sz="2800" dirty="0" err="1"/>
              <a:t>Off</a:t>
            </a:r>
            <a:endParaRPr lang="pt-PT" sz="2800" dirty="0"/>
          </a:p>
          <a:p>
            <a:r>
              <a:rPr lang="pt-PT" sz="2800" dirty="0"/>
              <a:t> </a:t>
            </a:r>
            <a:r>
              <a:rPr lang="pt-PT" sz="2800" dirty="0" err="1"/>
              <a:t>Copy</a:t>
            </a:r>
            <a:r>
              <a:rPr lang="pt-PT" sz="2800" dirty="0"/>
              <a:t> - Co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Rotate</a:t>
            </a:r>
            <a:r>
              <a:rPr lang="pt-PT" sz="2800" dirty="0"/>
              <a:t> – </a:t>
            </a:r>
            <a:r>
              <a:rPr lang="pt-PT" sz="2800" dirty="0" err="1"/>
              <a:t>Ro</a:t>
            </a:r>
            <a:endParaRPr lang="pt-PT" sz="2800" dirty="0"/>
          </a:p>
          <a:p>
            <a:r>
              <a:rPr lang="pt-PT" sz="2800" dirty="0"/>
              <a:t> </a:t>
            </a:r>
            <a:r>
              <a:rPr lang="pt-PT" sz="2800" dirty="0" err="1"/>
              <a:t>Scale</a:t>
            </a:r>
            <a:r>
              <a:rPr lang="pt-PT" sz="2800" dirty="0"/>
              <a:t> – </a:t>
            </a:r>
            <a:r>
              <a:rPr lang="pt-PT" sz="2800" dirty="0" err="1"/>
              <a:t>Sc</a:t>
            </a:r>
            <a:endParaRPr lang="pt-PT" sz="2800" dirty="0"/>
          </a:p>
          <a:p>
            <a:r>
              <a:rPr lang="pt-PT" sz="2800" dirty="0"/>
              <a:t> </a:t>
            </a:r>
            <a:r>
              <a:rPr lang="pt-PT" sz="2800" dirty="0" err="1"/>
              <a:t>Trim</a:t>
            </a:r>
            <a:r>
              <a:rPr lang="pt-PT" sz="2800" dirty="0"/>
              <a:t> – </a:t>
            </a:r>
            <a:r>
              <a:rPr lang="pt-PT" sz="2800" dirty="0" err="1"/>
              <a:t>Tr</a:t>
            </a:r>
            <a:endParaRPr lang="pt-PT" sz="2800" dirty="0"/>
          </a:p>
          <a:p>
            <a:r>
              <a:rPr lang="pt-PT" sz="2800" dirty="0"/>
              <a:t> </a:t>
            </a:r>
            <a:r>
              <a:rPr lang="pt-PT" sz="2800" dirty="0" err="1"/>
              <a:t>Fillet</a:t>
            </a:r>
            <a:r>
              <a:rPr lang="pt-PT" sz="2800" dirty="0"/>
              <a:t> – F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Hatch</a:t>
            </a:r>
            <a:r>
              <a:rPr lang="pt-PT" sz="2800" dirty="0"/>
              <a:t> – H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Distance</a:t>
            </a:r>
            <a:r>
              <a:rPr lang="pt-PT" sz="2800" dirty="0"/>
              <a:t> – </a:t>
            </a:r>
            <a:r>
              <a:rPr lang="pt-PT" sz="2800" dirty="0" err="1"/>
              <a:t>Di</a:t>
            </a:r>
            <a:endParaRPr lang="pt-PT" sz="2800" dirty="0"/>
          </a:p>
          <a:p>
            <a:endParaRPr lang="pt-PT" sz="2800" dirty="0"/>
          </a:p>
          <a:p>
            <a:br>
              <a:rPr lang="pt-PT" sz="2800" dirty="0"/>
            </a:br>
            <a:r>
              <a:rPr lang="pt-PT" sz="2800" dirty="0"/>
              <a:t> </a:t>
            </a:r>
          </a:p>
          <a:p>
            <a:r>
              <a:rPr lang="pt-PT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47625-001E-6987-E177-D6DEF40D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679" y="562708"/>
            <a:ext cx="12431860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14059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4ª SEMANA – 10/10/2023 ; 11/10/2023</a:t>
            </a:r>
          </a:p>
          <a:p>
            <a:endParaRPr lang="pt-PT" sz="2800" dirty="0"/>
          </a:p>
          <a:p>
            <a:r>
              <a:rPr lang="pt-PT" sz="2800" dirty="0"/>
              <a:t>Trabalho feito até ao momento:</a:t>
            </a:r>
          </a:p>
          <a:p>
            <a:endParaRPr lang="pt-PT" sz="2800" dirty="0"/>
          </a:p>
          <a:p>
            <a:r>
              <a:rPr lang="pt-PT" sz="2800" dirty="0"/>
              <a:t>Entrega até dia 20/11 às 23h59m</a:t>
            </a:r>
          </a:p>
          <a:p>
            <a:endParaRPr lang="pt-PT" sz="2800" dirty="0"/>
          </a:p>
          <a:p>
            <a:r>
              <a:rPr lang="pt-PT" sz="2800" dirty="0"/>
              <a:t>.</a:t>
            </a:r>
            <a:r>
              <a:rPr lang="pt-PT" sz="2800" dirty="0" err="1"/>
              <a:t>dwg</a:t>
            </a:r>
            <a:r>
              <a:rPr lang="pt-PT" sz="2800" dirty="0"/>
              <a:t> (apenas disponível em </a:t>
            </a:r>
            <a:r>
              <a:rPr lang="pt-PT" sz="2800" dirty="0" err="1"/>
              <a:t>autocad</a:t>
            </a:r>
            <a:r>
              <a:rPr lang="pt-PT" sz="2800" dirty="0"/>
              <a:t>)</a:t>
            </a:r>
          </a:p>
          <a:p>
            <a:r>
              <a:rPr lang="pt-PT" sz="2800" dirty="0"/>
              <a:t>.</a:t>
            </a:r>
            <a:r>
              <a:rPr lang="pt-PT" sz="2800" dirty="0" err="1"/>
              <a:t>dxf</a:t>
            </a:r>
            <a:r>
              <a:rPr lang="pt-PT" sz="2800" dirty="0"/>
              <a:t> (disponível para diversos programas)</a:t>
            </a:r>
          </a:p>
          <a:p>
            <a:endParaRPr lang="pt-PT" sz="2800" dirty="0"/>
          </a:p>
          <a:p>
            <a:r>
              <a:rPr lang="pt-PT" sz="2800" dirty="0"/>
              <a:t>Comandos: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Regen</a:t>
            </a:r>
            <a:r>
              <a:rPr lang="pt-PT" sz="2800" dirty="0"/>
              <a:t> – </a:t>
            </a:r>
            <a:r>
              <a:rPr lang="pt-PT" sz="2800" dirty="0" err="1"/>
              <a:t>Re</a:t>
            </a:r>
            <a:endParaRPr lang="pt-PT" sz="2800" dirty="0"/>
          </a:p>
          <a:p>
            <a:r>
              <a:rPr lang="pt-PT" sz="2800" dirty="0"/>
              <a:t> </a:t>
            </a:r>
            <a:r>
              <a:rPr lang="pt-PT" sz="2800" dirty="0" err="1"/>
              <a:t>Stretch</a:t>
            </a:r>
            <a:r>
              <a:rPr lang="pt-PT" sz="2800" dirty="0"/>
              <a:t> – S</a:t>
            </a:r>
          </a:p>
          <a:p>
            <a:r>
              <a:rPr lang="pt-PT" sz="2800" dirty="0"/>
              <a:t> </a:t>
            </a:r>
            <a:r>
              <a:rPr lang="pt-PT" sz="2800" dirty="0" err="1"/>
              <a:t>Attach</a:t>
            </a:r>
            <a:r>
              <a:rPr lang="pt-PT" sz="2800" dirty="0"/>
              <a:t> - </a:t>
            </a:r>
            <a:r>
              <a:rPr lang="pt-PT" sz="2800" dirty="0" err="1"/>
              <a:t>At</a:t>
            </a:r>
            <a:endParaRPr lang="pt-PT" sz="2800" dirty="0"/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</a:t>
            </a:r>
          </a:p>
          <a:p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94778-E964-E419-373D-260076D1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408" y="562708"/>
            <a:ext cx="6611273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58461" y="562708"/>
            <a:ext cx="602299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5ª SEMANA – 17/10/2023 ; 18/10/2023</a:t>
            </a: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Trabalho desenvolvido até ao momento:</a:t>
            </a: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Comandos:</a:t>
            </a:r>
          </a:p>
          <a:p>
            <a:r>
              <a:rPr lang="pt-PT" sz="2800" dirty="0">
                <a:latin typeface="+mj-lt"/>
              </a:rPr>
              <a:t> Zoom – Z</a:t>
            </a:r>
          </a:p>
          <a:p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Change</a:t>
            </a:r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properties</a:t>
            </a:r>
            <a:r>
              <a:rPr lang="pt-PT" sz="2800" dirty="0">
                <a:latin typeface="+mj-lt"/>
              </a:rPr>
              <a:t> – </a:t>
            </a:r>
            <a:r>
              <a:rPr lang="pt-PT" sz="2800" dirty="0" err="1">
                <a:latin typeface="+mj-lt"/>
              </a:rPr>
              <a:t>Chprop</a:t>
            </a:r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Draw</a:t>
            </a:r>
            <a:r>
              <a:rPr lang="pt-PT" sz="2800" dirty="0">
                <a:latin typeface="+mj-lt"/>
              </a:rPr>
              <a:t> </a:t>
            </a:r>
            <a:r>
              <a:rPr lang="pt-PT" sz="2800" dirty="0" err="1">
                <a:latin typeface="+mj-lt"/>
              </a:rPr>
              <a:t>order</a:t>
            </a:r>
            <a:r>
              <a:rPr lang="pt-PT" sz="2800" dirty="0">
                <a:latin typeface="+mj-lt"/>
              </a:rPr>
              <a:t> – </a:t>
            </a:r>
            <a:r>
              <a:rPr lang="pt-PT" sz="2800" dirty="0" err="1">
                <a:latin typeface="+mj-lt"/>
              </a:rPr>
              <a:t>Dr</a:t>
            </a:r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</a:t>
            </a:r>
          </a:p>
          <a:p>
            <a:endParaRPr lang="pt-PT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9A0F5C-0623-646F-AC22-CCDAE128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209" y="562708"/>
            <a:ext cx="8070636" cy="33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0504041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E474-8791-6E42-1D84-4AEE42ADF1A5}"/>
              </a:ext>
            </a:extLst>
          </p:cNvPr>
          <p:cNvSpPr txBox="1"/>
          <p:nvPr/>
        </p:nvSpPr>
        <p:spPr>
          <a:xfrm>
            <a:off x="1702477" y="469402"/>
            <a:ext cx="396454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latin typeface="+mj-lt"/>
              </a:rPr>
              <a:t>7ª SEMANA – 31/10/2023</a:t>
            </a:r>
            <a:endParaRPr lang="pt-PT" sz="2800" dirty="0"/>
          </a:p>
          <a:p>
            <a:endParaRPr lang="pt-PT" sz="2800" dirty="0"/>
          </a:p>
          <a:p>
            <a:r>
              <a:rPr lang="pt-PT" sz="2800" dirty="0"/>
              <a:t>Comandos:</a:t>
            </a:r>
          </a:p>
          <a:p>
            <a:r>
              <a:rPr lang="pt-PT" sz="2800" dirty="0"/>
              <a:t> </a:t>
            </a:r>
          </a:p>
          <a:p>
            <a:r>
              <a:rPr lang="pt-PT" sz="2800" dirty="0"/>
              <a:t> Criar uma tangente: Tang</a:t>
            </a:r>
          </a:p>
          <a:p>
            <a:r>
              <a:rPr lang="pt-PT" sz="2800" dirty="0"/>
              <a:t> Rotação horizontal: </a:t>
            </a:r>
            <a:r>
              <a:rPr lang="pt-PT" sz="2800" dirty="0" err="1"/>
              <a:t>Ro</a:t>
            </a:r>
            <a:endParaRPr lang="pt-PT" sz="2800" dirty="0"/>
          </a:p>
          <a:p>
            <a:endParaRPr lang="pt-PT" sz="2800" dirty="0"/>
          </a:p>
          <a:p>
            <a:r>
              <a:rPr lang="pt-PT" sz="2800" dirty="0"/>
              <a:t>Criação de uma parábola</a:t>
            </a:r>
          </a:p>
          <a:p>
            <a:endParaRPr lang="pt-PT" sz="2800" dirty="0"/>
          </a:p>
          <a:p>
            <a:r>
              <a:rPr lang="pt-PT" sz="2800" dirty="0"/>
              <a:t>  </a:t>
            </a:r>
          </a:p>
          <a:p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4217-1355-9BB3-45ED-C2AD04A5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37" y="271134"/>
            <a:ext cx="5003138" cy="65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319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1060</TotalTime>
  <Words>977</Words>
  <Application>Microsoft Office PowerPoint</Application>
  <PresentationFormat>Custom</PresentationFormat>
  <Paragraphs>198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Gill Sans MT</vt:lpstr>
      <vt:lpstr>Helvetica</vt:lpstr>
      <vt:lpstr>Helvetica Neue</vt:lpstr>
      <vt:lpstr>ScriptC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Guilherme Duarte</cp:lastModifiedBy>
  <cp:revision>8</cp:revision>
  <dcterms:modified xsi:type="dcterms:W3CDTF">2023-12-26T15:20:16Z</dcterms:modified>
</cp:coreProperties>
</file>