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4" r:id="rId5"/>
    <p:sldId id="262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79B981-CEF4-493A-890A-D142AA89B898}" v="1" dt="2023-11-09T23:23:18.22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4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arça‑real em voo a baixa altitude sobre uma praia com uma pequena vedação em primeiro plano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do título</a:t>
            </a:r>
          </a:p>
        </p:txBody>
      </p:sp>
      <p:sp>
        <p:nvSpPr>
          <p:cNvPr id="40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minho de areia entre duas colinas que termina no mar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aminho de areia entre duas colinas que termina no mar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arça‑real em voo a baixa altitude sobre uma praia com uma pequena vedação em primeiro plano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sta da praia e do mar de uma duna de areia com vegetação rasteira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Manuel Macieira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–Manuel Macieira</a:t>
            </a:r>
          </a:p>
        </p:txBody>
      </p:sp>
      <p:sp>
        <p:nvSpPr>
          <p:cNvPr id="94" name="“Digite aqui uma citação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aqui uma citação.” </a:t>
            </a:r>
          </a:p>
        </p:txBody>
      </p:sp>
      <p:sp>
        <p:nvSpPr>
          <p:cNvPr id="9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home.fa.ulisboa.pt/&#241;unoal&#227;o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delação Geométrica e Generativa"/>
          <p:cNvSpPr txBox="1">
            <a:spLocks noGrp="1"/>
          </p:cNvSpPr>
          <p:nvPr>
            <p:ph type="subTitle" sz="quarter" idx="1"/>
          </p:nvPr>
        </p:nvSpPr>
        <p:spPr>
          <a:xfrm>
            <a:off x="55663" y="9753113"/>
            <a:ext cx="24272674" cy="1721334"/>
          </a:xfrm>
          <a:prstGeom prst="rect">
            <a:avLst/>
          </a:prstGeom>
          <a:effectLst>
            <a:outerShdw blurRad="165100" dist="107197" dir="2700000" rotWithShape="0">
              <a:srgbClr val="000000">
                <a:alpha val="49800"/>
              </a:srgbClr>
            </a:outerShdw>
          </a:effectLst>
        </p:spPr>
        <p:txBody>
          <a:bodyPr>
            <a:normAutofit lnSpcReduction="10000"/>
          </a:bodyPr>
          <a:lstStyle>
            <a:lvl1pPr defTabSz="817244">
              <a:defRPr sz="10791" b="1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GB" dirty="0" err="1"/>
              <a:t>Representação</a:t>
            </a:r>
            <a:r>
              <a:rPr lang="en-GB" dirty="0"/>
              <a:t> Digital        2023-2024</a:t>
            </a:r>
            <a:endParaRPr dirty="0"/>
          </a:p>
        </p:txBody>
      </p:sp>
      <p:grpSp>
        <p:nvGrpSpPr>
          <p:cNvPr id="124" name="Agrupar"/>
          <p:cNvGrpSpPr/>
          <p:nvPr/>
        </p:nvGrpSpPr>
        <p:grpSpPr>
          <a:xfrm>
            <a:off x="253666" y="11778500"/>
            <a:ext cx="24026920" cy="1919033"/>
            <a:chOff x="0" y="0"/>
            <a:chExt cx="24026918" cy="1919031"/>
          </a:xfrm>
        </p:grpSpPr>
        <p:sp>
          <p:nvSpPr>
            <p:cNvPr id="120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21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F746C0-D850-0F67-D013-8D0AC7359B94}"/>
              </a:ext>
            </a:extLst>
          </p:cNvPr>
          <p:cNvSpPr txBox="1"/>
          <p:nvPr/>
        </p:nvSpPr>
        <p:spPr>
          <a:xfrm>
            <a:off x="3440716" y="5216525"/>
            <a:ext cx="17502567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0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SUMÁRIOS</a:t>
            </a:r>
            <a:r>
              <a:rPr kumimoji="0" lang="pt-PT" sz="10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ome e Apelidos do Aluno"/>
          <p:cNvSpPr txBox="1">
            <a:spLocks noGrp="1"/>
          </p:cNvSpPr>
          <p:nvPr>
            <p:ph type="subTitle" sz="quarter" idx="1"/>
          </p:nvPr>
        </p:nvSpPr>
        <p:spPr>
          <a:xfrm>
            <a:off x="-1" y="9770047"/>
            <a:ext cx="24384001" cy="1721334"/>
          </a:xfrm>
          <a:prstGeom prst="rect">
            <a:avLst/>
          </a:prstGeom>
          <a:solidFill>
            <a:srgbClr val="D5D5D5"/>
          </a:solidFill>
        </p:spPr>
        <p:txBody>
          <a:bodyPr anchor="ctr"/>
          <a:lstStyle/>
          <a:p>
            <a:pPr lvl="1"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pt-PT" sz="6400" cap="small" dirty="0"/>
              <a:t>                  Mafalda Bessa Valadares </a:t>
            </a:r>
            <a:endParaRPr sz="6400" cap="small" dirty="0"/>
          </a:p>
        </p:txBody>
      </p:sp>
      <p:sp>
        <p:nvSpPr>
          <p:cNvPr id="127" name="Foto do Aluno"/>
          <p:cNvSpPr/>
          <p:nvPr/>
        </p:nvSpPr>
        <p:spPr>
          <a:xfrm>
            <a:off x="14238003" y="-9137"/>
            <a:ext cx="10126862" cy="9773601"/>
          </a:xfrm>
          <a:prstGeom prst="rect">
            <a:avLst/>
          </a:prstGeom>
          <a:solidFill>
            <a:srgbClr val="EEF0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Foto do </a:t>
            </a:r>
            <a:r>
              <a:rPr dirty="0" err="1"/>
              <a:t>Aluno</a:t>
            </a:r>
            <a:endParaRPr dirty="0"/>
          </a:p>
        </p:txBody>
      </p:sp>
      <p:sp>
        <p:nvSpPr>
          <p:cNvPr id="128" name="20170000"/>
          <p:cNvSpPr txBox="1"/>
          <p:nvPr/>
        </p:nvSpPr>
        <p:spPr>
          <a:xfrm>
            <a:off x="1402080" y="7004231"/>
            <a:ext cx="12613739" cy="3026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2" defTabSz="2257721">
              <a:defRPr sz="19000" b="0">
                <a:solidFill>
                  <a:srgbClr val="D5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20</a:t>
            </a:r>
            <a:r>
              <a:rPr lang="en-GB" dirty="0"/>
              <a:t>23/2024</a:t>
            </a:r>
            <a:endParaRPr dirty="0"/>
          </a:p>
        </p:txBody>
      </p:sp>
      <p:grpSp>
        <p:nvGrpSpPr>
          <p:cNvPr id="134" name="Agrupar"/>
          <p:cNvGrpSpPr/>
          <p:nvPr/>
        </p:nvGrpSpPr>
        <p:grpSpPr>
          <a:xfrm>
            <a:off x="253666" y="11778500"/>
            <a:ext cx="24026920" cy="1919033"/>
            <a:chOff x="0" y="0"/>
            <a:chExt cx="24026918" cy="1919031"/>
          </a:xfrm>
        </p:grpSpPr>
        <p:sp>
          <p:nvSpPr>
            <p:cNvPr id="129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0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2" name="MGeG"/>
            <p:cNvSpPr txBox="1"/>
            <p:nvPr/>
          </p:nvSpPr>
          <p:spPr>
            <a:xfrm>
              <a:off x="10501403" y="98849"/>
              <a:ext cx="5809516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lnSpcReduction="10000"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dirty="0" err="1"/>
                <a:t>ReDig</a:t>
              </a:r>
              <a:endParaRPr dirty="0"/>
            </a:p>
          </p:txBody>
        </p:sp>
        <p:sp>
          <p:nvSpPr>
            <p:cNvPr id="133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D47D2098-1C23-FDC2-EAC2-4E465AD3E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8154" y="366623"/>
            <a:ext cx="6766560" cy="90220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Agrupar"/>
          <p:cNvGrpSpPr/>
          <p:nvPr/>
        </p:nvGrpSpPr>
        <p:grpSpPr>
          <a:xfrm>
            <a:off x="253667" y="11778500"/>
            <a:ext cx="24026918" cy="1919033"/>
            <a:chOff x="0" y="0"/>
            <a:chExt cx="24026918" cy="1919031"/>
          </a:xfrm>
        </p:grpSpPr>
        <p:sp>
          <p:nvSpPr>
            <p:cNvPr id="136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MGeG"/>
            <p:cNvSpPr txBox="1"/>
            <p:nvPr/>
          </p:nvSpPr>
          <p:spPr>
            <a:xfrm>
              <a:off x="10501403" y="98849"/>
              <a:ext cx="5809516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lnSpcReduction="10000"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dirty="0" err="1"/>
                <a:t>ReDig</a:t>
              </a:r>
              <a:endParaRPr dirty="0"/>
            </a:p>
          </p:txBody>
        </p:sp>
        <p:sp>
          <p:nvSpPr>
            <p:cNvPr id="140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142" name="ÍNDICE"/>
          <p:cNvSpPr txBox="1"/>
          <p:nvPr/>
        </p:nvSpPr>
        <p:spPr>
          <a:xfrm>
            <a:off x="2249993" y="1097194"/>
            <a:ext cx="201176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sz="4000" dirty="0">
                <a:solidFill>
                  <a:schemeClr val="accent6">
                    <a:lumMod val="75000"/>
                  </a:schemeClr>
                </a:solidFill>
              </a:rPr>
              <a:t>ÍNDICE</a:t>
            </a:r>
            <a:r>
              <a:rPr lang="pt-PT" sz="40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63BB426-ED85-1EDB-2E08-DAD00349626E}"/>
              </a:ext>
            </a:extLst>
          </p:cNvPr>
          <p:cNvSpPr txBox="1"/>
          <p:nvPr/>
        </p:nvSpPr>
        <p:spPr>
          <a:xfrm>
            <a:off x="966789" y="2087958"/>
            <a:ext cx="6589946" cy="4257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PT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Semana 1 - 19 e 21 de setembro 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dirty="0"/>
              <a:t>Semana 2 - 26 e 28 de setembro  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PT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Semana 3 - 3 e 5 de </a:t>
            </a:r>
            <a:r>
              <a:rPr lang="pt-PT" dirty="0"/>
              <a:t>outu</a:t>
            </a:r>
            <a:r>
              <a:rPr kumimoji="0" lang="pt-PT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bro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dirty="0"/>
              <a:t>Semana 4 – 10 e 12 de outubro 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PT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Semana 5 – 17 e 19 de outubro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dirty="0"/>
              <a:t>Semana 6 – 24 e 26 de outubro 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PT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Semana 7 – 31 a 2 de novembro 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dirty="0"/>
              <a:t>Semana 8 – 7 e 9 de novembro </a:t>
            </a:r>
          </a:p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pt-PT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2D75543-3FE7-863A-26CA-A2C06035C6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032841"/>
              </p:ext>
            </p:extLst>
          </p:nvPr>
        </p:nvGraphicFramePr>
        <p:xfrm>
          <a:off x="2249488" y="-3575050"/>
          <a:ext cx="111915575" cy="4170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4" imgW="13011120" imgH="4848120" progId="AutoCAD.Drawing.24">
                  <p:embed/>
                </p:oleObj>
              </mc:Choice>
              <mc:Fallback>
                <p:oleObj name="AutoCAD Drawing" r:id="rId4" imgW="13011120" imgH="4848120" progId="AutoCAD.Drawing.2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2D75543-3FE7-863A-26CA-A2C06035C6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49488" y="-3575050"/>
                        <a:ext cx="111915575" cy="4170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09F69A3C-1185-2A38-3BC5-380D4D21E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dirty="0"/>
              <a:t>SEMANA 1</a:t>
            </a:r>
          </a:p>
          <a:p>
            <a:pPr marL="0" indent="0">
              <a:buNone/>
            </a:pPr>
            <a:r>
              <a:rPr lang="pt-PT" dirty="0"/>
              <a:t>Programa curricular:</a:t>
            </a:r>
          </a:p>
          <a:p>
            <a:r>
              <a:rPr lang="pt-PT" dirty="0" err="1"/>
              <a:t>Aplicacões</a:t>
            </a:r>
            <a:r>
              <a:rPr lang="pt-PT" dirty="0"/>
              <a:t> :</a:t>
            </a:r>
          </a:p>
          <a:p>
            <a:pPr marL="0" indent="0">
              <a:buNone/>
            </a:pPr>
            <a:r>
              <a:rPr lang="pt-PT" dirty="0" err="1"/>
              <a:t>Autocad</a:t>
            </a:r>
            <a:r>
              <a:rPr lang="pt-PT" dirty="0"/>
              <a:t>; 3D </a:t>
            </a:r>
            <a:r>
              <a:rPr lang="pt-PT" dirty="0" err="1"/>
              <a:t>study</a:t>
            </a:r>
            <a:r>
              <a:rPr lang="pt-PT" dirty="0"/>
              <a:t> </a:t>
            </a:r>
            <a:r>
              <a:rPr lang="pt-PT" dirty="0" err="1"/>
              <a:t>mask</a:t>
            </a:r>
            <a:r>
              <a:rPr lang="pt-PT" dirty="0"/>
              <a:t>; sublime (editor de texto); </a:t>
            </a:r>
            <a:r>
              <a:rPr lang="pt-PT" dirty="0" err="1"/>
              <a:t>filezilla</a:t>
            </a:r>
            <a:r>
              <a:rPr lang="pt-PT" dirty="0"/>
              <a:t>;</a:t>
            </a:r>
          </a:p>
          <a:p>
            <a:r>
              <a:rPr lang="pt-PT" dirty="0" err="1"/>
              <a:t>Materia</a:t>
            </a:r>
            <a:r>
              <a:rPr lang="pt-PT" dirty="0"/>
              <a:t> :</a:t>
            </a:r>
          </a:p>
          <a:p>
            <a:pPr marL="0" indent="0">
              <a:buNone/>
            </a:pPr>
            <a:r>
              <a:rPr lang="pt-PT" dirty="0"/>
              <a:t>Desenho vetorial </a:t>
            </a:r>
          </a:p>
          <a:p>
            <a:pPr marL="0" indent="0">
              <a:buNone/>
            </a:pPr>
            <a:r>
              <a:rPr lang="pt-PT" dirty="0"/>
              <a:t>Modelação 3D</a:t>
            </a:r>
          </a:p>
          <a:p>
            <a:pPr marL="0" indent="0">
              <a:buNone/>
            </a:pPr>
            <a:r>
              <a:rPr lang="pt-PT" dirty="0">
                <a:hlinkClick r:id="rId2"/>
              </a:rPr>
              <a:t>home.fa.ulisboa.pt/</a:t>
            </a:r>
            <a:r>
              <a:rPr lang="pt-PT" dirty="0" err="1">
                <a:hlinkClick r:id="rId2"/>
              </a:rPr>
              <a:t>ñunoalão</a:t>
            </a:r>
            <a:r>
              <a:rPr lang="pt-PT"/>
              <a:t> </a:t>
            </a: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4566021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56077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183</Words>
  <Application>Microsoft Office PowerPoint</Application>
  <PresentationFormat>Personalizados</PresentationFormat>
  <Paragraphs>34</Paragraphs>
  <Slides>5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2" baseType="lpstr">
      <vt:lpstr>Arial</vt:lpstr>
      <vt:lpstr>Helvetica</vt:lpstr>
      <vt:lpstr>Helvetica Neue</vt:lpstr>
      <vt:lpstr>Helvetica Neue Light</vt:lpstr>
      <vt:lpstr>Helvetica Neue Medium</vt:lpstr>
      <vt:lpstr>White</vt:lpstr>
      <vt:lpstr>AutoCAD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Nuno Miguel Alão Soares Gomes</dc:creator>
  <cp:lastModifiedBy>Mafalda Souto Bessa Valadares Ferreira</cp:lastModifiedBy>
  <cp:revision>8</cp:revision>
  <dcterms:modified xsi:type="dcterms:W3CDTF">2023-11-09T23:47:43Z</dcterms:modified>
</cp:coreProperties>
</file>