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5" r:id="rId14"/>
    <p:sldId id="271" r:id="rId15"/>
    <p:sldId id="276" r:id="rId16"/>
    <p:sldId id="272" r:id="rId17"/>
    <p:sldId id="277" r:id="rId18"/>
    <p:sldId id="278" r:id="rId19"/>
    <p:sldId id="279" r:id="rId20"/>
    <p:sldId id="280" r:id="rId21"/>
    <p:sldId id="281" r:id="rId22"/>
    <p:sldId id="273" r:id="rId23"/>
    <p:sldId id="282" r:id="rId24"/>
    <p:sldId id="283" r:id="rId25"/>
    <p:sldId id="284" r:id="rId26"/>
    <p:sldId id="285" r:id="rId27"/>
    <p:sldId id="28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Secção Predefinida" id="{09DFCF7A-A36B-4B01-8547-B6BDA1D1C177}">
          <p14:sldIdLst>
            <p14:sldId id="256"/>
            <p14:sldId id="257"/>
          </p14:sldIdLst>
        </p14:section>
        <p14:section name="Secção Sem Título" id="{F820595D-9CD2-4D71-9B8F-87DC10A57A40}">
          <p14:sldIdLst>
            <p14:sldId id="258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5"/>
            <p14:sldId id="271"/>
            <p14:sldId id="276"/>
            <p14:sldId id="272"/>
            <p14:sldId id="277"/>
            <p14:sldId id="278"/>
            <p14:sldId id="279"/>
            <p14:sldId id="280"/>
            <p14:sldId id="281"/>
            <p14:sldId id="273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D898E-E825-4E8C-A033-6B73EB130F1E}" v="10" dt="2023-12-26T08:22:16.54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Sousa" userId="d602d7d0453fe41e" providerId="LiveId" clId="{70A68427-5A9B-42BE-8F88-6BE58735286E}"/>
    <pc:docChg chg="undo custSel addSld delSld modSld">
      <pc:chgData name="Rafael Sousa" userId="d602d7d0453fe41e" providerId="LiveId" clId="{70A68427-5A9B-42BE-8F88-6BE58735286E}" dt="2023-11-22T18:17:03.018" v="2368" actId="22"/>
      <pc:docMkLst>
        <pc:docMk/>
      </pc:docMkLst>
      <pc:sldChg chg="addSp modSp mod">
        <pc:chgData name="Rafael Sousa" userId="d602d7d0453fe41e" providerId="LiveId" clId="{70A68427-5A9B-42BE-8F88-6BE58735286E}" dt="2023-11-22T17:12:10.673" v="98" actId="20577"/>
        <pc:sldMkLst>
          <pc:docMk/>
          <pc:sldMk cId="0" sldId="257"/>
        </pc:sldMkLst>
        <pc:spChg chg="mod">
          <ac:chgData name="Rafael Sousa" userId="d602d7d0453fe41e" providerId="LiveId" clId="{70A68427-5A9B-42BE-8F88-6BE58735286E}" dt="2023-11-22T17:12:10.673" v="98" actId="20577"/>
          <ac:spMkLst>
            <pc:docMk/>
            <pc:sldMk cId="0" sldId="257"/>
            <ac:spMk id="126" creationId="{00000000-0000-0000-0000-000000000000}"/>
          </ac:spMkLst>
        </pc:spChg>
        <pc:spChg chg="mod">
          <ac:chgData name="Rafael Sousa" userId="d602d7d0453fe41e" providerId="LiveId" clId="{70A68427-5A9B-42BE-8F88-6BE58735286E}" dt="2023-11-22T17:10:50.300" v="7" actId="20577"/>
          <ac:spMkLst>
            <pc:docMk/>
            <pc:sldMk cId="0" sldId="257"/>
            <ac:spMk id="128" creationId="{00000000-0000-0000-0000-000000000000}"/>
          </ac:spMkLst>
        </pc:spChg>
        <pc:picChg chg="add mod">
          <ac:chgData name="Rafael Sousa" userId="d602d7d0453fe41e" providerId="LiveId" clId="{70A68427-5A9B-42BE-8F88-6BE58735286E}" dt="2023-11-22T17:11:35.578" v="13" actId="1076"/>
          <ac:picMkLst>
            <pc:docMk/>
            <pc:sldMk cId="0" sldId="257"/>
            <ac:picMk id="2" creationId="{45C8D759-4117-15C8-0D19-284390A321A1}"/>
          </ac:picMkLst>
        </pc:picChg>
      </pc:sldChg>
      <pc:sldChg chg="addSp modSp mod">
        <pc:chgData name="Rafael Sousa" userId="d602d7d0453fe41e" providerId="LiveId" clId="{70A68427-5A9B-42BE-8F88-6BE58735286E}" dt="2023-11-22T17:17:39.489" v="316" actId="113"/>
        <pc:sldMkLst>
          <pc:docMk/>
          <pc:sldMk cId="0" sldId="258"/>
        </pc:sldMkLst>
        <pc:spChg chg="add mod">
          <ac:chgData name="Rafael Sousa" userId="d602d7d0453fe41e" providerId="LiveId" clId="{70A68427-5A9B-42BE-8F88-6BE58735286E}" dt="2023-11-22T17:17:39.489" v="316" actId="113"/>
          <ac:spMkLst>
            <pc:docMk/>
            <pc:sldMk cId="0" sldId="258"/>
            <ac:spMk id="2" creationId="{E9C9348B-2224-43C7-BDDF-A5C15828EE82}"/>
          </ac:spMkLst>
        </pc:spChg>
      </pc:sldChg>
      <pc:sldChg chg="addSp modSp mod">
        <pc:chgData name="Rafael Sousa" userId="d602d7d0453fe41e" providerId="LiveId" clId="{70A68427-5A9B-42BE-8F88-6BE58735286E}" dt="2023-11-22T17:20:13.043" v="429" actId="27636"/>
        <pc:sldMkLst>
          <pc:docMk/>
          <pc:sldMk cId="2495607789" sldId="262"/>
        </pc:sldMkLst>
        <pc:spChg chg="add mod">
          <ac:chgData name="Rafael Sousa" userId="d602d7d0453fe41e" providerId="LiveId" clId="{70A68427-5A9B-42BE-8F88-6BE58735286E}" dt="2023-11-22T17:18:10.537" v="323" actId="207"/>
          <ac:spMkLst>
            <pc:docMk/>
            <pc:sldMk cId="2495607789" sldId="262"/>
            <ac:spMk id="2" creationId="{6F041847-6FFE-E104-E58F-076C3FAA6242}"/>
          </ac:spMkLst>
        </pc:spChg>
        <pc:spChg chg="add mod">
          <ac:chgData name="Rafael Sousa" userId="d602d7d0453fe41e" providerId="LiveId" clId="{70A68427-5A9B-42BE-8F88-6BE58735286E}" dt="2023-11-22T17:19:05.246" v="422" actId="1076"/>
          <ac:spMkLst>
            <pc:docMk/>
            <pc:sldMk cId="2495607789" sldId="262"/>
            <ac:spMk id="3" creationId="{CFB46961-540D-40B6-629D-FD4293E0F7D7}"/>
          </ac:spMkLst>
        </pc:spChg>
        <pc:spChg chg="mod">
          <ac:chgData name="Rafael Sousa" userId="d602d7d0453fe41e" providerId="LiveId" clId="{70A68427-5A9B-42BE-8F88-6BE58735286E}" dt="2023-11-22T17:20:13.043" v="429" actId="27636"/>
          <ac:spMkLst>
            <pc:docMk/>
            <pc:sldMk cId="2495607789" sldId="262"/>
            <ac:spMk id="145" creationId="{00000000-0000-0000-0000-000000000000}"/>
          </ac:spMkLst>
        </pc:spChg>
      </pc:sldChg>
      <pc:sldChg chg="new del">
        <pc:chgData name="Rafael Sousa" userId="d602d7d0453fe41e" providerId="LiveId" clId="{70A68427-5A9B-42BE-8F88-6BE58735286E}" dt="2023-11-22T17:19:12.920" v="424" actId="680"/>
        <pc:sldMkLst>
          <pc:docMk/>
          <pc:sldMk cId="1052275588" sldId="263"/>
        </pc:sldMkLst>
      </pc:sldChg>
      <pc:sldChg chg="addSp modSp add mod">
        <pc:chgData name="Rafael Sousa" userId="d602d7d0453fe41e" providerId="LiveId" clId="{70A68427-5A9B-42BE-8F88-6BE58735286E}" dt="2023-11-22T17:22:17.578" v="487" actId="1076"/>
        <pc:sldMkLst>
          <pc:docMk/>
          <pc:sldMk cId="1950910435" sldId="263"/>
        </pc:sldMkLst>
        <pc:spChg chg="mod">
          <ac:chgData name="Rafael Sousa" userId="d602d7d0453fe41e" providerId="LiveId" clId="{70A68427-5A9B-42BE-8F88-6BE58735286E}" dt="2023-11-22T17:20:33.218" v="439" actId="20577"/>
          <ac:spMkLst>
            <pc:docMk/>
            <pc:sldMk cId="1950910435" sldId="263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20:50.723" v="477" actId="20577"/>
          <ac:spMkLst>
            <pc:docMk/>
            <pc:sldMk cId="1950910435" sldId="263"/>
            <ac:spMk id="3" creationId="{CFB46961-540D-40B6-629D-FD4293E0F7D7}"/>
          </ac:spMkLst>
        </pc:spChg>
        <pc:picChg chg="add mod">
          <ac:chgData name="Rafael Sousa" userId="d602d7d0453fe41e" providerId="LiveId" clId="{70A68427-5A9B-42BE-8F88-6BE58735286E}" dt="2023-11-22T17:21:38.369" v="482" actId="1076"/>
          <ac:picMkLst>
            <pc:docMk/>
            <pc:sldMk cId="1950910435" sldId="263"/>
            <ac:picMk id="5" creationId="{979F8BDD-69F4-1386-4596-63341C22B094}"/>
          </ac:picMkLst>
        </pc:picChg>
        <pc:picChg chg="add mod">
          <ac:chgData name="Rafael Sousa" userId="d602d7d0453fe41e" providerId="LiveId" clId="{70A68427-5A9B-42BE-8F88-6BE58735286E}" dt="2023-11-22T17:22:17.578" v="487" actId="1076"/>
          <ac:picMkLst>
            <pc:docMk/>
            <pc:sldMk cId="1950910435" sldId="263"/>
            <ac:picMk id="7" creationId="{DB0B0B60-8A11-9F29-FA26-16827642B993}"/>
          </ac:picMkLst>
        </pc:picChg>
      </pc:sldChg>
      <pc:sldChg chg="modSp add mod">
        <pc:chgData name="Rafael Sousa" userId="d602d7d0453fe41e" providerId="LiveId" clId="{70A68427-5A9B-42BE-8F88-6BE58735286E}" dt="2023-11-22T17:42:43.590" v="998" actId="20577"/>
        <pc:sldMkLst>
          <pc:docMk/>
          <pc:sldMk cId="2008276180" sldId="264"/>
        </pc:sldMkLst>
        <pc:spChg chg="mod">
          <ac:chgData name="Rafael Sousa" userId="d602d7d0453fe41e" providerId="LiveId" clId="{70A68427-5A9B-42BE-8F88-6BE58735286E}" dt="2023-11-22T17:22:30.749" v="493" actId="20577"/>
          <ac:spMkLst>
            <pc:docMk/>
            <pc:sldMk cId="2008276180" sldId="264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2:43.590" v="998" actId="20577"/>
          <ac:spMkLst>
            <pc:docMk/>
            <pc:sldMk cId="2008276180" sldId="264"/>
            <ac:spMk id="3" creationId="{CFB46961-540D-40B6-629D-FD4293E0F7D7}"/>
          </ac:spMkLst>
        </pc:spChg>
      </pc:sldChg>
      <pc:sldChg chg="addSp modSp add mod">
        <pc:chgData name="Rafael Sousa" userId="d602d7d0453fe41e" providerId="LiveId" clId="{70A68427-5A9B-42BE-8F88-6BE58735286E}" dt="2023-11-22T17:41:30.863" v="949" actId="20577"/>
        <pc:sldMkLst>
          <pc:docMk/>
          <pc:sldMk cId="810910131" sldId="265"/>
        </pc:sldMkLst>
        <pc:spChg chg="mod">
          <ac:chgData name="Rafael Sousa" userId="d602d7d0453fe41e" providerId="LiveId" clId="{70A68427-5A9B-42BE-8F88-6BE58735286E}" dt="2023-11-22T17:41:30.863" v="949" actId="20577"/>
          <ac:spMkLst>
            <pc:docMk/>
            <pc:sldMk cId="810910131" sldId="265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25:55.476" v="782" actId="1076"/>
          <ac:spMkLst>
            <pc:docMk/>
            <pc:sldMk cId="810910131" sldId="265"/>
            <ac:spMk id="3" creationId="{CFB46961-540D-40B6-629D-FD4293E0F7D7}"/>
          </ac:spMkLst>
        </pc:spChg>
        <pc:picChg chg="add">
          <ac:chgData name="Rafael Sousa" userId="d602d7d0453fe41e" providerId="LiveId" clId="{70A68427-5A9B-42BE-8F88-6BE58735286E}" dt="2023-11-22T17:38:03.838" v="783" actId="22"/>
          <ac:picMkLst>
            <pc:docMk/>
            <pc:sldMk cId="810910131" sldId="265"/>
            <ac:picMk id="5" creationId="{FC323A42-8EE2-9592-7218-684E9176F62B}"/>
          </ac:picMkLst>
        </pc:picChg>
      </pc:sldChg>
      <pc:sldChg chg="addSp modSp add mod">
        <pc:chgData name="Rafael Sousa" userId="d602d7d0453fe41e" providerId="LiveId" clId="{70A68427-5A9B-42BE-8F88-6BE58735286E}" dt="2023-11-22T17:42:36.071" v="990" actId="20577"/>
        <pc:sldMkLst>
          <pc:docMk/>
          <pc:sldMk cId="2565590740" sldId="266"/>
        </pc:sldMkLst>
        <pc:spChg chg="mod">
          <ac:chgData name="Rafael Sousa" userId="d602d7d0453fe41e" providerId="LiveId" clId="{70A68427-5A9B-42BE-8F88-6BE58735286E}" dt="2023-11-22T17:40:57.578" v="942" actId="20577"/>
          <ac:spMkLst>
            <pc:docMk/>
            <pc:sldMk cId="2565590740" sldId="266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2:36.071" v="990" actId="20577"/>
          <ac:spMkLst>
            <pc:docMk/>
            <pc:sldMk cId="2565590740" sldId="266"/>
            <ac:spMk id="3" creationId="{CFB46961-540D-40B6-629D-FD4293E0F7D7}"/>
          </ac:spMkLst>
        </pc:spChg>
        <pc:picChg chg="add mod">
          <ac:chgData name="Rafael Sousa" userId="d602d7d0453fe41e" providerId="LiveId" clId="{70A68427-5A9B-42BE-8F88-6BE58735286E}" dt="2023-11-22T17:42:12.960" v="954" actId="1076"/>
          <ac:picMkLst>
            <pc:docMk/>
            <pc:sldMk cId="2565590740" sldId="266"/>
            <ac:picMk id="5" creationId="{6370E67A-BD31-F504-5EE5-3DD4A418E0C8}"/>
          </ac:picMkLst>
        </pc:picChg>
      </pc:sldChg>
      <pc:sldChg chg="modSp add del mod">
        <pc:chgData name="Rafael Sousa" userId="d602d7d0453fe41e" providerId="LiveId" clId="{70A68427-5A9B-42BE-8F88-6BE58735286E}" dt="2023-11-22T17:41:10.039" v="943" actId="47"/>
        <pc:sldMkLst>
          <pc:docMk/>
          <pc:sldMk cId="209273082" sldId="267"/>
        </pc:sldMkLst>
        <pc:spChg chg="mod">
          <ac:chgData name="Rafael Sousa" userId="d602d7d0453fe41e" providerId="LiveId" clId="{70A68427-5A9B-42BE-8F88-6BE58735286E}" dt="2023-11-22T17:40:49.141" v="935" actId="20577"/>
          <ac:spMkLst>
            <pc:docMk/>
            <pc:sldMk cId="209273082" sldId="267"/>
            <ac:spMk id="2" creationId="{6F041847-6FFE-E104-E58F-076C3FAA6242}"/>
          </ac:spMkLst>
        </pc:spChg>
      </pc:sldChg>
      <pc:sldChg chg="addSp modSp add mod">
        <pc:chgData name="Rafael Sousa" userId="d602d7d0453fe41e" providerId="LiveId" clId="{70A68427-5A9B-42BE-8F88-6BE58735286E}" dt="2023-11-22T17:44:08.434" v="1083" actId="20577"/>
        <pc:sldMkLst>
          <pc:docMk/>
          <pc:sldMk cId="882000733" sldId="267"/>
        </pc:sldMkLst>
        <pc:spChg chg="mod">
          <ac:chgData name="Rafael Sousa" userId="d602d7d0453fe41e" providerId="LiveId" clId="{70A68427-5A9B-42BE-8F88-6BE58735286E}" dt="2023-11-22T17:44:08.434" v="1083" actId="20577"/>
          <ac:spMkLst>
            <pc:docMk/>
            <pc:sldMk cId="882000733" sldId="267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3:57.638" v="1079" actId="20577"/>
          <ac:spMkLst>
            <pc:docMk/>
            <pc:sldMk cId="882000733" sldId="267"/>
            <ac:spMk id="3" creationId="{CFB46961-540D-40B6-629D-FD4293E0F7D7}"/>
          </ac:spMkLst>
        </pc:spChg>
        <pc:picChg chg="add mod">
          <ac:chgData name="Rafael Sousa" userId="d602d7d0453fe41e" providerId="LiveId" clId="{70A68427-5A9B-42BE-8F88-6BE58735286E}" dt="2023-11-22T17:43:10.857" v="1001" actId="1076"/>
          <ac:picMkLst>
            <pc:docMk/>
            <pc:sldMk cId="882000733" sldId="267"/>
            <ac:picMk id="5" creationId="{64914205-89C5-9B13-F8E1-C9DD061BB50F}"/>
          </ac:picMkLst>
        </pc:picChg>
      </pc:sldChg>
      <pc:sldChg chg="delSp modSp add mod">
        <pc:chgData name="Rafael Sousa" userId="d602d7d0453fe41e" providerId="LiveId" clId="{70A68427-5A9B-42BE-8F88-6BE58735286E}" dt="2023-11-22T17:45:08.846" v="1168" actId="20577"/>
        <pc:sldMkLst>
          <pc:docMk/>
          <pc:sldMk cId="1293219778" sldId="268"/>
        </pc:sldMkLst>
        <pc:spChg chg="mod">
          <ac:chgData name="Rafael Sousa" userId="d602d7d0453fe41e" providerId="LiveId" clId="{70A68427-5A9B-42BE-8F88-6BE58735286E}" dt="2023-11-22T17:44:28.670" v="1097" actId="20577"/>
          <ac:spMkLst>
            <pc:docMk/>
            <pc:sldMk cId="1293219778" sldId="268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5:08.846" v="1168" actId="20577"/>
          <ac:spMkLst>
            <pc:docMk/>
            <pc:sldMk cId="1293219778" sldId="268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44:30.430" v="1098" actId="478"/>
          <ac:picMkLst>
            <pc:docMk/>
            <pc:sldMk cId="1293219778" sldId="268"/>
            <ac:picMk id="5" creationId="{64914205-89C5-9B13-F8E1-C9DD061BB50F}"/>
          </ac:picMkLst>
        </pc:picChg>
      </pc:sldChg>
      <pc:sldChg chg="add del">
        <pc:chgData name="Rafael Sousa" userId="d602d7d0453fe41e" providerId="LiveId" clId="{70A68427-5A9B-42BE-8F88-6BE58735286E}" dt="2023-11-22T17:41:39.472" v="950" actId="47"/>
        <pc:sldMkLst>
          <pc:docMk/>
          <pc:sldMk cId="1450892347" sldId="268"/>
        </pc:sldMkLst>
      </pc:sldChg>
      <pc:sldChg chg="delSp modSp add mod">
        <pc:chgData name="Rafael Sousa" userId="d602d7d0453fe41e" providerId="LiveId" clId="{70A68427-5A9B-42BE-8F88-6BE58735286E}" dt="2023-11-22T17:46:11.896" v="1292" actId="20577"/>
        <pc:sldMkLst>
          <pc:docMk/>
          <pc:sldMk cId="1416023697" sldId="269"/>
        </pc:sldMkLst>
        <pc:spChg chg="mod">
          <ac:chgData name="Rafael Sousa" userId="d602d7d0453fe41e" providerId="LiveId" clId="{70A68427-5A9B-42BE-8F88-6BE58735286E}" dt="2023-11-22T17:45:21.085" v="1173" actId="20577"/>
          <ac:spMkLst>
            <pc:docMk/>
            <pc:sldMk cId="1416023697" sldId="269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6:11.896" v="1292" actId="20577"/>
          <ac:spMkLst>
            <pc:docMk/>
            <pc:sldMk cId="1416023697" sldId="269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45:23.643" v="1174" actId="478"/>
          <ac:picMkLst>
            <pc:docMk/>
            <pc:sldMk cId="1416023697" sldId="269"/>
            <ac:picMk id="5" creationId="{64914205-89C5-9B13-F8E1-C9DD061BB50F}"/>
          </ac:picMkLst>
        </pc:picChg>
      </pc:sldChg>
      <pc:sldChg chg="addSp delSp modSp add mod">
        <pc:chgData name="Rafael Sousa" userId="d602d7d0453fe41e" providerId="LiveId" clId="{70A68427-5A9B-42BE-8F88-6BE58735286E}" dt="2023-11-22T17:51:34.903" v="1512" actId="22"/>
        <pc:sldMkLst>
          <pc:docMk/>
          <pc:sldMk cId="2085876865" sldId="270"/>
        </pc:sldMkLst>
        <pc:spChg chg="mod">
          <ac:chgData name="Rafael Sousa" userId="d602d7d0453fe41e" providerId="LiveId" clId="{70A68427-5A9B-42BE-8F88-6BE58735286E}" dt="2023-11-22T17:48:30.323" v="1297" actId="20577"/>
          <ac:spMkLst>
            <pc:docMk/>
            <pc:sldMk cId="2085876865" sldId="270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49:26.613" v="1403" actId="20577"/>
          <ac:spMkLst>
            <pc:docMk/>
            <pc:sldMk cId="2085876865" sldId="270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49:29.403" v="1404" actId="478"/>
          <ac:picMkLst>
            <pc:docMk/>
            <pc:sldMk cId="2085876865" sldId="270"/>
            <ac:picMk id="5" creationId="{64914205-89C5-9B13-F8E1-C9DD061BB50F}"/>
          </ac:picMkLst>
        </pc:picChg>
        <pc:picChg chg="add">
          <ac:chgData name="Rafael Sousa" userId="d602d7d0453fe41e" providerId="LiveId" clId="{70A68427-5A9B-42BE-8F88-6BE58735286E}" dt="2023-11-22T17:51:34.903" v="1512" actId="22"/>
          <ac:picMkLst>
            <pc:docMk/>
            <pc:sldMk cId="2085876865" sldId="270"/>
            <ac:picMk id="6" creationId="{0AB7E83A-1405-F4C6-06B9-4700A8B817D8}"/>
          </ac:picMkLst>
        </pc:picChg>
      </pc:sldChg>
      <pc:sldChg chg="addSp delSp modSp add mod">
        <pc:chgData name="Rafael Sousa" userId="d602d7d0453fe41e" providerId="LiveId" clId="{70A68427-5A9B-42BE-8F88-6BE58735286E}" dt="2023-11-22T17:54:35.550" v="1621" actId="20577"/>
        <pc:sldMkLst>
          <pc:docMk/>
          <pc:sldMk cId="427418419" sldId="271"/>
        </pc:sldMkLst>
        <pc:spChg chg="mod">
          <ac:chgData name="Rafael Sousa" userId="d602d7d0453fe41e" providerId="LiveId" clId="{70A68427-5A9B-42BE-8F88-6BE58735286E}" dt="2023-11-22T17:54:35.550" v="1621" actId="20577"/>
          <ac:spMkLst>
            <pc:docMk/>
            <pc:sldMk cId="427418419" sldId="271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50:29.001" v="1510" actId="20577"/>
          <ac:spMkLst>
            <pc:docMk/>
            <pc:sldMk cId="427418419" sldId="271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49:49.386" v="1411" actId="478"/>
          <ac:picMkLst>
            <pc:docMk/>
            <pc:sldMk cId="427418419" sldId="271"/>
            <ac:picMk id="5" creationId="{64914205-89C5-9B13-F8E1-C9DD061BB50F}"/>
          </ac:picMkLst>
        </pc:picChg>
        <pc:picChg chg="add">
          <ac:chgData name="Rafael Sousa" userId="d602d7d0453fe41e" providerId="LiveId" clId="{70A68427-5A9B-42BE-8F88-6BE58735286E}" dt="2023-11-22T17:51:04.284" v="1511" actId="22"/>
          <ac:picMkLst>
            <pc:docMk/>
            <pc:sldMk cId="427418419" sldId="271"/>
            <ac:picMk id="6" creationId="{45F17869-0E8A-B09F-D067-E92139BF273B}"/>
          </ac:picMkLst>
        </pc:picChg>
      </pc:sldChg>
      <pc:sldChg chg="addSp delSp modSp add mod">
        <pc:chgData name="Rafael Sousa" userId="d602d7d0453fe41e" providerId="LiveId" clId="{70A68427-5A9B-42BE-8F88-6BE58735286E}" dt="2023-11-22T17:59:21.693" v="1826" actId="20577"/>
        <pc:sldMkLst>
          <pc:docMk/>
          <pc:sldMk cId="1010740096" sldId="272"/>
        </pc:sldMkLst>
        <pc:spChg chg="mod">
          <ac:chgData name="Rafael Sousa" userId="d602d7d0453fe41e" providerId="LiveId" clId="{70A68427-5A9B-42BE-8F88-6BE58735286E}" dt="2023-11-22T17:55:39.349" v="1679" actId="20577"/>
          <ac:spMkLst>
            <pc:docMk/>
            <pc:sldMk cId="1010740096" sldId="272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59:21.693" v="1826" actId="20577"/>
          <ac:spMkLst>
            <pc:docMk/>
            <pc:sldMk cId="1010740096" sldId="272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52:04.071" v="1523" actId="478"/>
          <ac:picMkLst>
            <pc:docMk/>
            <pc:sldMk cId="1010740096" sldId="272"/>
            <ac:picMk id="5" creationId="{64914205-89C5-9B13-F8E1-C9DD061BB50F}"/>
          </ac:picMkLst>
        </pc:picChg>
        <pc:picChg chg="add mod">
          <ac:chgData name="Rafael Sousa" userId="d602d7d0453fe41e" providerId="LiveId" clId="{70A68427-5A9B-42BE-8F88-6BE58735286E}" dt="2023-11-22T17:56:58.940" v="1694" actId="14100"/>
          <ac:picMkLst>
            <pc:docMk/>
            <pc:sldMk cId="1010740096" sldId="272"/>
            <ac:picMk id="6" creationId="{B6F4B793-5D9D-AAE2-2509-E6D7BD19D560}"/>
          </ac:picMkLst>
        </pc:picChg>
        <pc:picChg chg="add mod">
          <ac:chgData name="Rafael Sousa" userId="d602d7d0453fe41e" providerId="LiveId" clId="{70A68427-5A9B-42BE-8F88-6BE58735286E}" dt="2023-11-22T17:57:27.699" v="1699" actId="14100"/>
          <ac:picMkLst>
            <pc:docMk/>
            <pc:sldMk cId="1010740096" sldId="272"/>
            <ac:picMk id="8" creationId="{A992F6E4-81EF-9FA3-DF66-B053A26C0536}"/>
          </ac:picMkLst>
        </pc:picChg>
      </pc:sldChg>
      <pc:sldChg chg="addSp delSp modSp add mod">
        <pc:chgData name="Rafael Sousa" userId="d602d7d0453fe41e" providerId="LiveId" clId="{70A68427-5A9B-42BE-8F88-6BE58735286E}" dt="2023-11-22T18:17:03.018" v="2368" actId="22"/>
        <pc:sldMkLst>
          <pc:docMk/>
          <pc:sldMk cId="688493744" sldId="273"/>
        </pc:sldMkLst>
        <pc:spChg chg="mod">
          <ac:chgData name="Rafael Sousa" userId="d602d7d0453fe41e" providerId="LiveId" clId="{70A68427-5A9B-42BE-8F88-6BE58735286E}" dt="2023-11-22T18:16:11.018" v="2311" actId="20577"/>
          <ac:spMkLst>
            <pc:docMk/>
            <pc:sldMk cId="688493744" sldId="273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8:16:36.384" v="2367" actId="20577"/>
          <ac:spMkLst>
            <pc:docMk/>
            <pc:sldMk cId="688493744" sldId="273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8:16:13.501" v="2312" actId="478"/>
          <ac:picMkLst>
            <pc:docMk/>
            <pc:sldMk cId="688493744" sldId="273"/>
            <ac:picMk id="5" creationId="{64914205-89C5-9B13-F8E1-C9DD061BB50F}"/>
          </ac:picMkLst>
        </pc:picChg>
        <pc:picChg chg="add">
          <ac:chgData name="Rafael Sousa" userId="d602d7d0453fe41e" providerId="LiveId" clId="{70A68427-5A9B-42BE-8F88-6BE58735286E}" dt="2023-11-22T18:17:03.018" v="2368" actId="22"/>
          <ac:picMkLst>
            <pc:docMk/>
            <pc:sldMk cId="688493744" sldId="273"/>
            <ac:picMk id="6" creationId="{1E613724-BCBB-9FE8-ED4C-B79C2EA8868F}"/>
          </ac:picMkLst>
        </pc:picChg>
      </pc:sldChg>
      <pc:sldChg chg="add del">
        <pc:chgData name="Rafael Sousa" userId="d602d7d0453fe41e" providerId="LiveId" clId="{70A68427-5A9B-42BE-8F88-6BE58735286E}" dt="2023-11-22T18:07:34.445" v="2285" actId="47"/>
        <pc:sldMkLst>
          <pc:docMk/>
          <pc:sldMk cId="1228167376" sldId="274"/>
        </pc:sldMkLst>
      </pc:sldChg>
      <pc:sldChg chg="delSp modSp add mod">
        <pc:chgData name="Rafael Sousa" userId="d602d7d0453fe41e" providerId="LiveId" clId="{70A68427-5A9B-42BE-8F88-6BE58735286E}" dt="2023-11-22T17:54:26.957" v="1619" actId="20577"/>
        <pc:sldMkLst>
          <pc:docMk/>
          <pc:sldMk cId="1655085074" sldId="275"/>
        </pc:sldMkLst>
        <pc:spChg chg="mod">
          <ac:chgData name="Rafael Sousa" userId="d602d7d0453fe41e" providerId="LiveId" clId="{70A68427-5A9B-42BE-8F88-6BE58735286E}" dt="2023-11-22T17:53:38.412" v="1535" actId="20577"/>
          <ac:spMkLst>
            <pc:docMk/>
            <pc:sldMk cId="1655085074" sldId="275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54:26.957" v="1619" actId="20577"/>
          <ac:spMkLst>
            <pc:docMk/>
            <pc:sldMk cId="1655085074" sldId="275"/>
            <ac:spMk id="3" creationId="{CFB46961-540D-40B6-629D-FD4293E0F7D7}"/>
          </ac:spMkLst>
        </pc:spChg>
        <pc:picChg chg="del">
          <ac:chgData name="Rafael Sousa" userId="d602d7d0453fe41e" providerId="LiveId" clId="{70A68427-5A9B-42BE-8F88-6BE58735286E}" dt="2023-11-22T17:53:41.002" v="1536" actId="478"/>
          <ac:picMkLst>
            <pc:docMk/>
            <pc:sldMk cId="1655085074" sldId="275"/>
            <ac:picMk id="6" creationId="{0AB7E83A-1405-F4C6-06B9-4700A8B817D8}"/>
          </ac:picMkLst>
        </pc:picChg>
      </pc:sldChg>
      <pc:sldChg chg="modSp add mod">
        <pc:chgData name="Rafael Sousa" userId="d602d7d0453fe41e" providerId="LiveId" clId="{70A68427-5A9B-42BE-8F88-6BE58735286E}" dt="2023-11-22T17:55:08.038" v="1658" actId="20577"/>
        <pc:sldMkLst>
          <pc:docMk/>
          <pc:sldMk cId="1961443724" sldId="276"/>
        </pc:sldMkLst>
        <pc:spChg chg="mod">
          <ac:chgData name="Rafael Sousa" userId="d602d7d0453fe41e" providerId="LiveId" clId="{70A68427-5A9B-42BE-8F88-6BE58735286E}" dt="2023-11-22T17:54:53.135" v="1626" actId="20577"/>
          <ac:spMkLst>
            <pc:docMk/>
            <pc:sldMk cId="1961443724" sldId="276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55:08.038" v="1658" actId="20577"/>
          <ac:spMkLst>
            <pc:docMk/>
            <pc:sldMk cId="1961443724" sldId="276"/>
            <ac:spMk id="3" creationId="{CFB46961-540D-40B6-629D-FD4293E0F7D7}"/>
          </ac:spMkLst>
        </pc:spChg>
      </pc:sldChg>
      <pc:sldChg chg="modSp add mod">
        <pc:chgData name="Rafael Sousa" userId="d602d7d0453fe41e" providerId="LiveId" clId="{70A68427-5A9B-42BE-8F88-6BE58735286E}" dt="2023-11-22T18:05:17.631" v="2104" actId="20577"/>
        <pc:sldMkLst>
          <pc:docMk/>
          <pc:sldMk cId="668006036" sldId="277"/>
        </pc:sldMkLst>
        <pc:spChg chg="mod">
          <ac:chgData name="Rafael Sousa" userId="d602d7d0453fe41e" providerId="LiveId" clId="{70A68427-5A9B-42BE-8F88-6BE58735286E}" dt="2023-11-22T18:05:17.631" v="2104" actId="20577"/>
          <ac:spMkLst>
            <pc:docMk/>
            <pc:sldMk cId="668006036" sldId="277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7:59:48.334" v="1899" actId="20577"/>
          <ac:spMkLst>
            <pc:docMk/>
            <pc:sldMk cId="668006036" sldId="277"/>
            <ac:spMk id="3" creationId="{CFB46961-540D-40B6-629D-FD4293E0F7D7}"/>
          </ac:spMkLst>
        </pc:spChg>
      </pc:sldChg>
      <pc:sldChg chg="addSp modSp add mod">
        <pc:chgData name="Rafael Sousa" userId="d602d7d0453fe41e" providerId="LiveId" clId="{70A68427-5A9B-42BE-8F88-6BE58735286E}" dt="2023-11-22T18:05:08.681" v="2096" actId="20577"/>
        <pc:sldMkLst>
          <pc:docMk/>
          <pc:sldMk cId="2696733342" sldId="278"/>
        </pc:sldMkLst>
        <pc:spChg chg="mod">
          <ac:chgData name="Rafael Sousa" userId="d602d7d0453fe41e" providerId="LiveId" clId="{70A68427-5A9B-42BE-8F88-6BE58735286E}" dt="2023-11-22T18:05:08.681" v="2096" actId="20577"/>
          <ac:spMkLst>
            <pc:docMk/>
            <pc:sldMk cId="2696733342" sldId="278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8:03:48.817" v="2068" actId="20577"/>
          <ac:spMkLst>
            <pc:docMk/>
            <pc:sldMk cId="2696733342" sldId="278"/>
            <ac:spMk id="3" creationId="{CFB46961-540D-40B6-629D-FD4293E0F7D7}"/>
          </ac:spMkLst>
        </pc:spChg>
        <pc:picChg chg="add">
          <ac:chgData name="Rafael Sousa" userId="d602d7d0453fe41e" providerId="LiveId" clId="{70A68427-5A9B-42BE-8F88-6BE58735286E}" dt="2023-11-22T18:04:27.348" v="2069" actId="22"/>
          <ac:picMkLst>
            <pc:docMk/>
            <pc:sldMk cId="2696733342" sldId="278"/>
            <ac:picMk id="5" creationId="{8D271704-7158-7348-349A-065D79AC5A2B}"/>
          </ac:picMkLst>
        </pc:picChg>
      </pc:sldChg>
      <pc:sldChg chg="addSp modSp add mod">
        <pc:chgData name="Rafael Sousa" userId="d602d7d0453fe41e" providerId="LiveId" clId="{70A68427-5A9B-42BE-8F88-6BE58735286E}" dt="2023-11-22T18:06:36.005" v="2199" actId="22"/>
        <pc:sldMkLst>
          <pc:docMk/>
          <pc:sldMk cId="2925934021" sldId="279"/>
        </pc:sldMkLst>
        <pc:spChg chg="mod">
          <ac:chgData name="Rafael Sousa" userId="d602d7d0453fe41e" providerId="LiveId" clId="{70A68427-5A9B-42BE-8F88-6BE58735286E}" dt="2023-11-22T18:05:00.996" v="2088" actId="20577"/>
          <ac:spMkLst>
            <pc:docMk/>
            <pc:sldMk cId="2925934021" sldId="279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8:06:03.212" v="2198" actId="20577"/>
          <ac:spMkLst>
            <pc:docMk/>
            <pc:sldMk cId="2925934021" sldId="279"/>
            <ac:spMk id="3" creationId="{CFB46961-540D-40B6-629D-FD4293E0F7D7}"/>
          </ac:spMkLst>
        </pc:spChg>
        <pc:picChg chg="add">
          <ac:chgData name="Rafael Sousa" userId="d602d7d0453fe41e" providerId="LiveId" clId="{70A68427-5A9B-42BE-8F88-6BE58735286E}" dt="2023-11-22T18:06:36.005" v="2199" actId="22"/>
          <ac:picMkLst>
            <pc:docMk/>
            <pc:sldMk cId="2925934021" sldId="279"/>
            <ac:picMk id="5" creationId="{EFB1F666-6DF0-95C8-46A5-935ED6677C82}"/>
          </ac:picMkLst>
        </pc:picChg>
      </pc:sldChg>
      <pc:sldChg chg="addSp modSp add mod">
        <pc:chgData name="Rafael Sousa" userId="d602d7d0453fe41e" providerId="LiveId" clId="{70A68427-5A9B-42BE-8F88-6BE58735286E}" dt="2023-11-22T18:13:15.351" v="2296" actId="1076"/>
        <pc:sldMkLst>
          <pc:docMk/>
          <pc:sldMk cId="2914810757" sldId="280"/>
        </pc:sldMkLst>
        <pc:spChg chg="mod">
          <ac:chgData name="Rafael Sousa" userId="d602d7d0453fe41e" providerId="LiveId" clId="{70A68427-5A9B-42BE-8F88-6BE58735286E}" dt="2023-11-22T18:06:59.202" v="2215" actId="20577"/>
          <ac:spMkLst>
            <pc:docMk/>
            <pc:sldMk cId="2914810757" sldId="280"/>
            <ac:spMk id="2" creationId="{6F041847-6FFE-E104-E58F-076C3FAA6242}"/>
          </ac:spMkLst>
        </pc:spChg>
        <pc:spChg chg="mod">
          <ac:chgData name="Rafael Sousa" userId="d602d7d0453fe41e" providerId="LiveId" clId="{70A68427-5A9B-42BE-8F88-6BE58735286E}" dt="2023-11-22T18:07:22.443" v="2284" actId="20577"/>
          <ac:spMkLst>
            <pc:docMk/>
            <pc:sldMk cId="2914810757" sldId="280"/>
            <ac:spMk id="3" creationId="{CFB46961-540D-40B6-629D-FD4293E0F7D7}"/>
          </ac:spMkLst>
        </pc:spChg>
        <pc:picChg chg="add mod">
          <ac:chgData name="Rafael Sousa" userId="d602d7d0453fe41e" providerId="LiveId" clId="{70A68427-5A9B-42BE-8F88-6BE58735286E}" dt="2023-11-22T18:10:58.227" v="2287" actId="1076"/>
          <ac:picMkLst>
            <pc:docMk/>
            <pc:sldMk cId="2914810757" sldId="280"/>
            <ac:picMk id="5" creationId="{F626987A-1CFF-6232-9646-45A6B3910536}"/>
          </ac:picMkLst>
        </pc:picChg>
        <pc:picChg chg="add mod">
          <ac:chgData name="Rafael Sousa" userId="d602d7d0453fe41e" providerId="LiveId" clId="{70A68427-5A9B-42BE-8F88-6BE58735286E}" dt="2023-11-22T18:12:28.745" v="2292" actId="1076"/>
          <ac:picMkLst>
            <pc:docMk/>
            <pc:sldMk cId="2914810757" sldId="280"/>
            <ac:picMk id="7" creationId="{F5012000-76C1-3B19-7D33-1F19E43BCA61}"/>
          </ac:picMkLst>
        </pc:picChg>
        <pc:picChg chg="add mod">
          <ac:chgData name="Rafael Sousa" userId="d602d7d0453fe41e" providerId="LiveId" clId="{70A68427-5A9B-42BE-8F88-6BE58735286E}" dt="2023-11-22T18:12:37.276" v="2294" actId="1076"/>
          <ac:picMkLst>
            <pc:docMk/>
            <pc:sldMk cId="2914810757" sldId="280"/>
            <ac:picMk id="9" creationId="{5EE2FAE1-6F9C-176C-03B3-38391BA611E5}"/>
          </ac:picMkLst>
        </pc:picChg>
        <pc:picChg chg="add mod">
          <ac:chgData name="Rafael Sousa" userId="d602d7d0453fe41e" providerId="LiveId" clId="{70A68427-5A9B-42BE-8F88-6BE58735286E}" dt="2023-11-22T18:13:15.351" v="2296" actId="1076"/>
          <ac:picMkLst>
            <pc:docMk/>
            <pc:sldMk cId="2914810757" sldId="280"/>
            <ac:picMk id="11" creationId="{CAF425BF-4D97-6A0A-B2F6-AFB850F8E234}"/>
          </ac:picMkLst>
        </pc:picChg>
      </pc:sldChg>
      <pc:sldChg chg="addSp delSp modSp add mod">
        <pc:chgData name="Rafael Sousa" userId="d602d7d0453fe41e" providerId="LiveId" clId="{70A68427-5A9B-42BE-8F88-6BE58735286E}" dt="2023-11-22T18:14:07.705" v="2303" actId="1076"/>
        <pc:sldMkLst>
          <pc:docMk/>
          <pc:sldMk cId="2219460532" sldId="281"/>
        </pc:sldMkLst>
        <pc:picChg chg="del">
          <ac:chgData name="Rafael Sousa" userId="d602d7d0453fe41e" providerId="LiveId" clId="{70A68427-5A9B-42BE-8F88-6BE58735286E}" dt="2023-11-22T18:13:30.083" v="2298" actId="478"/>
          <ac:picMkLst>
            <pc:docMk/>
            <pc:sldMk cId="2219460532" sldId="281"/>
            <ac:picMk id="5" creationId="{F626987A-1CFF-6232-9646-45A6B3910536}"/>
          </ac:picMkLst>
        </pc:picChg>
        <pc:picChg chg="add mod">
          <ac:chgData name="Rafael Sousa" userId="d602d7d0453fe41e" providerId="LiveId" clId="{70A68427-5A9B-42BE-8F88-6BE58735286E}" dt="2023-11-22T18:14:07.705" v="2303" actId="1076"/>
          <ac:picMkLst>
            <pc:docMk/>
            <pc:sldMk cId="2219460532" sldId="281"/>
            <ac:picMk id="6" creationId="{2D4E195D-759D-F68E-9152-CB19CDAA27F1}"/>
          </ac:picMkLst>
        </pc:picChg>
        <pc:picChg chg="del">
          <ac:chgData name="Rafael Sousa" userId="d602d7d0453fe41e" providerId="LiveId" clId="{70A68427-5A9B-42BE-8F88-6BE58735286E}" dt="2023-11-22T18:13:30.934" v="2299" actId="478"/>
          <ac:picMkLst>
            <pc:docMk/>
            <pc:sldMk cId="2219460532" sldId="281"/>
            <ac:picMk id="7" creationId="{F5012000-76C1-3B19-7D33-1F19E43BCA61}"/>
          </ac:picMkLst>
        </pc:picChg>
        <pc:picChg chg="del">
          <ac:chgData name="Rafael Sousa" userId="d602d7d0453fe41e" providerId="LiveId" clId="{70A68427-5A9B-42BE-8F88-6BE58735286E}" dt="2023-11-22T18:13:31.837" v="2300" actId="478"/>
          <ac:picMkLst>
            <pc:docMk/>
            <pc:sldMk cId="2219460532" sldId="281"/>
            <ac:picMk id="9" creationId="{5EE2FAE1-6F9C-176C-03B3-38391BA611E5}"/>
          </ac:picMkLst>
        </pc:picChg>
        <pc:picChg chg="del">
          <ac:chgData name="Rafael Sousa" userId="d602d7d0453fe41e" providerId="LiveId" clId="{70A68427-5A9B-42BE-8F88-6BE58735286E}" dt="2023-11-22T18:13:33.124" v="2301" actId="478"/>
          <ac:picMkLst>
            <pc:docMk/>
            <pc:sldMk cId="2219460532" sldId="281"/>
            <ac:picMk id="11" creationId="{CAF425BF-4D97-6A0A-B2F6-AFB850F8E234}"/>
          </ac:picMkLst>
        </pc:picChg>
      </pc:sldChg>
    </pc:docChg>
  </pc:docChgLst>
  <pc:docChgLst>
    <pc:chgData name="Rafael Sousa" userId="d602d7d0453fe41e" providerId="LiveId" clId="{7A7D898E-E825-4E8C-A033-6B73EB130F1E}"/>
    <pc:docChg chg="undo custSel addSld modSld addSection">
      <pc:chgData name="Rafael Sousa" userId="d602d7d0453fe41e" providerId="LiveId" clId="{7A7D898E-E825-4E8C-A033-6B73EB130F1E}" dt="2023-12-26T08:22:56.315" v="599" actId="20577"/>
      <pc:docMkLst>
        <pc:docMk/>
      </pc:docMkLst>
      <pc:sldChg chg="addSp modSp mod">
        <pc:chgData name="Rafael Sousa" userId="d602d7d0453fe41e" providerId="LiveId" clId="{7A7D898E-E825-4E8C-A033-6B73EB130F1E}" dt="2023-12-26T08:22:56.315" v="599" actId="20577"/>
        <pc:sldMkLst>
          <pc:docMk/>
          <pc:sldMk cId="0" sldId="258"/>
        </pc:sldMkLst>
        <pc:spChg chg="mod">
          <ac:chgData name="Rafael Sousa" userId="d602d7d0453fe41e" providerId="LiveId" clId="{7A7D898E-E825-4E8C-A033-6B73EB130F1E}" dt="2023-12-26T08:22:30.004" v="581" actId="20577"/>
          <ac:spMkLst>
            <pc:docMk/>
            <pc:sldMk cId="0" sldId="258"/>
            <ac:spMk id="2" creationId="{E9C9348B-2224-43C7-BDDF-A5C15828EE82}"/>
          </ac:spMkLst>
        </pc:spChg>
        <pc:spChg chg="add mod">
          <ac:chgData name="Rafael Sousa" userId="d602d7d0453fe41e" providerId="LiveId" clId="{7A7D898E-E825-4E8C-A033-6B73EB130F1E}" dt="2023-12-26T08:22:56.315" v="599" actId="20577"/>
          <ac:spMkLst>
            <pc:docMk/>
            <pc:sldMk cId="0" sldId="258"/>
            <ac:spMk id="3" creationId="{494EF74C-9572-7AF5-66A9-934E6D00DB8A}"/>
          </ac:spMkLst>
        </pc:spChg>
      </pc:sldChg>
      <pc:sldChg chg="addSp delSp modSp mod">
        <pc:chgData name="Rafael Sousa" userId="d602d7d0453fe41e" providerId="LiveId" clId="{7A7D898E-E825-4E8C-A033-6B73EB130F1E}" dt="2023-12-26T08:17:26.956" v="218" actId="478"/>
        <pc:sldMkLst>
          <pc:docMk/>
          <pc:sldMk cId="688493744" sldId="273"/>
        </pc:sldMkLst>
        <pc:spChg chg="mod">
          <ac:chgData name="Rafael Sousa" userId="d602d7d0453fe41e" providerId="LiveId" clId="{7A7D898E-E825-4E8C-A033-6B73EB130F1E}" dt="2023-12-26T08:11:23.078" v="8" actId="20577"/>
          <ac:spMkLst>
            <pc:docMk/>
            <pc:sldMk cId="688493744" sldId="273"/>
            <ac:spMk id="2" creationId="{6F041847-6FFE-E104-E58F-076C3FAA6242}"/>
          </ac:spMkLst>
        </pc:spChg>
        <pc:spChg chg="add del">
          <ac:chgData name="Rafael Sousa" userId="d602d7d0453fe41e" providerId="LiveId" clId="{7A7D898E-E825-4E8C-A033-6B73EB130F1E}" dt="2023-12-26T08:17:26.956" v="218" actId="478"/>
          <ac:spMkLst>
            <pc:docMk/>
            <pc:sldMk cId="688493744" sldId="273"/>
            <ac:spMk id="5" creationId="{B64D5DE2-A50B-2F41-E53C-77D943DF5F8F}"/>
          </ac:spMkLst>
        </pc:spChg>
        <pc:spChg chg="add del">
          <ac:chgData name="Rafael Sousa" userId="d602d7d0453fe41e" providerId="LiveId" clId="{7A7D898E-E825-4E8C-A033-6B73EB130F1E}" dt="2023-12-26T08:17:25.015" v="217" actId="478"/>
          <ac:spMkLst>
            <pc:docMk/>
            <pc:sldMk cId="688493744" sldId="273"/>
            <ac:spMk id="8" creationId="{3862F63D-4112-F614-9FA1-10BDB85D3979}"/>
          </ac:spMkLst>
        </pc:spChg>
        <pc:spChg chg="add del mod">
          <ac:chgData name="Rafael Sousa" userId="d602d7d0453fe41e" providerId="LiveId" clId="{7A7D898E-E825-4E8C-A033-6B73EB130F1E}" dt="2023-12-26T08:17:21.987" v="216" actId="478"/>
          <ac:spMkLst>
            <pc:docMk/>
            <pc:sldMk cId="688493744" sldId="273"/>
            <ac:spMk id="10" creationId="{C2A748D1-8121-BCBE-1D6A-ABD6BA3B7C5F}"/>
          </ac:spMkLst>
        </pc:spChg>
      </pc:sldChg>
      <pc:sldChg chg="addSp modSp add mod">
        <pc:chgData name="Rafael Sousa" userId="d602d7d0453fe41e" providerId="LiveId" clId="{7A7D898E-E825-4E8C-A033-6B73EB130F1E}" dt="2023-12-26T08:14:30.705" v="70" actId="20577"/>
        <pc:sldMkLst>
          <pc:docMk/>
          <pc:sldMk cId="3102643558" sldId="282"/>
        </pc:sldMkLst>
        <pc:spChg chg="mod">
          <ac:chgData name="Rafael Sousa" userId="d602d7d0453fe41e" providerId="LiveId" clId="{7A7D898E-E825-4E8C-A033-6B73EB130F1E}" dt="2023-12-26T08:13:17.774" v="20" actId="20577"/>
          <ac:spMkLst>
            <pc:docMk/>
            <pc:sldMk cId="3102643558" sldId="282"/>
            <ac:spMk id="2" creationId="{6F041847-6FFE-E104-E58F-076C3FAA6242}"/>
          </ac:spMkLst>
        </pc:spChg>
        <pc:spChg chg="mod">
          <ac:chgData name="Rafael Sousa" userId="d602d7d0453fe41e" providerId="LiveId" clId="{7A7D898E-E825-4E8C-A033-6B73EB130F1E}" dt="2023-12-26T08:14:30.705" v="70" actId="20577"/>
          <ac:spMkLst>
            <pc:docMk/>
            <pc:sldMk cId="3102643558" sldId="282"/>
            <ac:spMk id="3" creationId="{CFB46961-540D-40B6-629D-FD4293E0F7D7}"/>
          </ac:spMkLst>
        </pc:spChg>
        <pc:picChg chg="add mod">
          <ac:chgData name="Rafael Sousa" userId="d602d7d0453fe41e" providerId="LiveId" clId="{7A7D898E-E825-4E8C-A033-6B73EB130F1E}" dt="2023-12-26T08:14:07.425" v="22" actId="27614"/>
          <ac:picMkLst>
            <pc:docMk/>
            <pc:sldMk cId="3102643558" sldId="282"/>
            <ac:picMk id="7" creationId="{780601BB-3E54-346F-72E1-4CB48A1C1D03}"/>
          </ac:picMkLst>
        </pc:picChg>
      </pc:sldChg>
      <pc:sldChg chg="addSp delSp modSp add mod">
        <pc:chgData name="Rafael Sousa" userId="d602d7d0453fe41e" providerId="LiveId" clId="{7A7D898E-E825-4E8C-A033-6B73EB130F1E}" dt="2023-12-26T08:16:08.853" v="184" actId="20577"/>
        <pc:sldMkLst>
          <pc:docMk/>
          <pc:sldMk cId="1452222696" sldId="283"/>
        </pc:sldMkLst>
        <pc:spChg chg="mod">
          <ac:chgData name="Rafael Sousa" userId="d602d7d0453fe41e" providerId="LiveId" clId="{7A7D898E-E825-4E8C-A033-6B73EB130F1E}" dt="2023-12-26T08:15:02.020" v="91" actId="20577"/>
          <ac:spMkLst>
            <pc:docMk/>
            <pc:sldMk cId="1452222696" sldId="283"/>
            <ac:spMk id="2" creationId="{6F041847-6FFE-E104-E58F-076C3FAA6242}"/>
          </ac:spMkLst>
        </pc:spChg>
        <pc:spChg chg="add del mod">
          <ac:chgData name="Rafael Sousa" userId="d602d7d0453fe41e" providerId="LiveId" clId="{7A7D898E-E825-4E8C-A033-6B73EB130F1E}" dt="2023-12-26T08:16:08.853" v="184" actId="20577"/>
          <ac:spMkLst>
            <pc:docMk/>
            <pc:sldMk cId="1452222696" sldId="283"/>
            <ac:spMk id="3" creationId="{CFB46961-540D-40B6-629D-FD4293E0F7D7}"/>
          </ac:spMkLst>
        </pc:spChg>
        <pc:picChg chg="add mod">
          <ac:chgData name="Rafael Sousa" userId="d602d7d0453fe41e" providerId="LiveId" clId="{7A7D898E-E825-4E8C-A033-6B73EB130F1E}" dt="2023-12-26T08:15:25.616" v="94" actId="962"/>
          <ac:picMkLst>
            <pc:docMk/>
            <pc:sldMk cId="1452222696" sldId="283"/>
            <ac:picMk id="7" creationId="{3B1F35E4-E143-A9EA-01C8-6188FB836089}"/>
          </ac:picMkLst>
        </pc:picChg>
      </pc:sldChg>
      <pc:sldChg chg="addSp delSp modSp add mod">
        <pc:chgData name="Rafael Sousa" userId="d602d7d0453fe41e" providerId="LiveId" clId="{7A7D898E-E825-4E8C-A033-6B73EB130F1E}" dt="2023-12-26T08:19:56.252" v="509" actId="20577"/>
        <pc:sldMkLst>
          <pc:docMk/>
          <pc:sldMk cId="1822075257" sldId="284"/>
        </pc:sldMkLst>
        <pc:spChg chg="mod">
          <ac:chgData name="Rafael Sousa" userId="d602d7d0453fe41e" providerId="LiveId" clId="{7A7D898E-E825-4E8C-A033-6B73EB130F1E}" dt="2023-12-26T08:19:56.252" v="509" actId="20577"/>
          <ac:spMkLst>
            <pc:docMk/>
            <pc:sldMk cId="1822075257" sldId="284"/>
            <ac:spMk id="2" creationId="{6F041847-6FFE-E104-E58F-076C3FAA6242}"/>
          </ac:spMkLst>
        </pc:spChg>
        <pc:spChg chg="mod">
          <ac:chgData name="Rafael Sousa" userId="d602d7d0453fe41e" providerId="LiveId" clId="{7A7D898E-E825-4E8C-A033-6B73EB130F1E}" dt="2023-12-26T08:18:36.207" v="353" actId="5793"/>
          <ac:spMkLst>
            <pc:docMk/>
            <pc:sldMk cId="1822075257" sldId="284"/>
            <ac:spMk id="3" creationId="{CFB46961-540D-40B6-629D-FD4293E0F7D7}"/>
          </ac:spMkLst>
        </pc:spChg>
        <pc:spChg chg="add del mod">
          <ac:chgData name="Rafael Sousa" userId="d602d7d0453fe41e" providerId="LiveId" clId="{7A7D898E-E825-4E8C-A033-6B73EB130F1E}" dt="2023-12-26T08:18:33.766" v="352"/>
          <ac:spMkLst>
            <pc:docMk/>
            <pc:sldMk cId="1822075257" sldId="284"/>
            <ac:spMk id="4" creationId="{723F28C1-9D7B-40E7-7D2A-0DB000A999AE}"/>
          </ac:spMkLst>
        </pc:spChg>
        <pc:spChg chg="del">
          <ac:chgData name="Rafael Sousa" userId="d602d7d0453fe41e" providerId="LiveId" clId="{7A7D898E-E825-4E8C-A033-6B73EB130F1E}" dt="2023-12-26T08:17:36.627" v="219" actId="478"/>
          <ac:spMkLst>
            <pc:docMk/>
            <pc:sldMk cId="1822075257" sldId="284"/>
            <ac:spMk id="5" creationId="{B64D5DE2-A50B-2F41-E53C-77D943DF5F8F}"/>
          </ac:spMkLst>
        </pc:spChg>
        <pc:spChg chg="del mod">
          <ac:chgData name="Rafael Sousa" userId="d602d7d0453fe41e" providerId="LiveId" clId="{7A7D898E-E825-4E8C-A033-6B73EB130F1E}" dt="2023-12-26T08:17:16.186" v="212" actId="478"/>
          <ac:spMkLst>
            <pc:docMk/>
            <pc:sldMk cId="1822075257" sldId="284"/>
            <ac:spMk id="8" creationId="{3862F63D-4112-F614-9FA1-10BDB85D3979}"/>
          </ac:spMkLst>
        </pc:spChg>
        <pc:spChg chg="del mod">
          <ac:chgData name="Rafael Sousa" userId="d602d7d0453fe41e" providerId="LiveId" clId="{7A7D898E-E825-4E8C-A033-6B73EB130F1E}" dt="2023-12-26T08:17:16.192" v="214"/>
          <ac:spMkLst>
            <pc:docMk/>
            <pc:sldMk cId="1822075257" sldId="284"/>
            <ac:spMk id="10" creationId="{C2A748D1-8121-BCBE-1D6A-ABD6BA3B7C5F}"/>
          </ac:spMkLst>
        </pc:spChg>
        <pc:picChg chg="del">
          <ac:chgData name="Rafael Sousa" userId="d602d7d0453fe41e" providerId="LiveId" clId="{7A7D898E-E825-4E8C-A033-6B73EB130F1E}" dt="2023-12-26T08:17:08.796" v="209" actId="478"/>
          <ac:picMkLst>
            <pc:docMk/>
            <pc:sldMk cId="1822075257" sldId="284"/>
            <ac:picMk id="6" creationId="{1E613724-BCBB-9FE8-ED4C-B79C2EA8868F}"/>
          </ac:picMkLst>
        </pc:picChg>
      </pc:sldChg>
      <pc:sldChg chg="modSp add mod">
        <pc:chgData name="Rafael Sousa" userId="d602d7d0453fe41e" providerId="LiveId" clId="{7A7D898E-E825-4E8C-A033-6B73EB130F1E}" dt="2023-12-26T08:19:39.572" v="505" actId="20577"/>
        <pc:sldMkLst>
          <pc:docMk/>
          <pc:sldMk cId="2492525633" sldId="285"/>
        </pc:sldMkLst>
        <pc:spChg chg="mod">
          <ac:chgData name="Rafael Sousa" userId="d602d7d0453fe41e" providerId="LiveId" clId="{7A7D898E-E825-4E8C-A033-6B73EB130F1E}" dt="2023-12-26T08:19:00.287" v="361" actId="20577"/>
          <ac:spMkLst>
            <pc:docMk/>
            <pc:sldMk cId="2492525633" sldId="285"/>
            <ac:spMk id="2" creationId="{6F041847-6FFE-E104-E58F-076C3FAA6242}"/>
          </ac:spMkLst>
        </pc:spChg>
        <pc:spChg chg="mod">
          <ac:chgData name="Rafael Sousa" userId="d602d7d0453fe41e" providerId="LiveId" clId="{7A7D898E-E825-4E8C-A033-6B73EB130F1E}" dt="2023-12-26T08:19:39.572" v="505" actId="20577"/>
          <ac:spMkLst>
            <pc:docMk/>
            <pc:sldMk cId="2492525633" sldId="285"/>
            <ac:spMk id="3" creationId="{CFB46961-540D-40B6-629D-FD4293E0F7D7}"/>
          </ac:spMkLst>
        </pc:spChg>
      </pc:sldChg>
      <pc:sldChg chg="modSp add mod">
        <pc:chgData name="Rafael Sousa" userId="d602d7d0453fe41e" providerId="LiveId" clId="{7A7D898E-E825-4E8C-A033-6B73EB130F1E}" dt="2023-12-26T08:20:23.354" v="554" actId="20577"/>
        <pc:sldMkLst>
          <pc:docMk/>
          <pc:sldMk cId="256894818" sldId="286"/>
        </pc:sldMkLst>
        <pc:spChg chg="mod">
          <ac:chgData name="Rafael Sousa" userId="d602d7d0453fe41e" providerId="LiveId" clId="{7A7D898E-E825-4E8C-A033-6B73EB130F1E}" dt="2023-12-26T08:20:06.780" v="514" actId="20577"/>
          <ac:spMkLst>
            <pc:docMk/>
            <pc:sldMk cId="256894818" sldId="286"/>
            <ac:spMk id="2" creationId="{6F041847-6FFE-E104-E58F-076C3FAA6242}"/>
          </ac:spMkLst>
        </pc:spChg>
        <pc:spChg chg="mod">
          <ac:chgData name="Rafael Sousa" userId="d602d7d0453fe41e" providerId="LiveId" clId="{7A7D898E-E825-4E8C-A033-6B73EB130F1E}" dt="2023-12-26T08:20:23.354" v="554" actId="20577"/>
          <ac:spMkLst>
            <pc:docMk/>
            <pc:sldMk cId="256894818" sldId="286"/>
            <ac:spMk id="3" creationId="{CFB46961-540D-40B6-629D-FD4293E0F7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GB" dirty="0" err="1"/>
              <a:t>Representação</a:t>
            </a:r>
            <a:r>
              <a:rPr lang="en-GB" dirty="0"/>
              <a:t> Digital        2023-2024</a:t>
            </a:r>
            <a:endParaRPr dirty="0"/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7 dia  12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Detalhes e dimensionamento de vãos exteriores.</a:t>
            </a:r>
          </a:p>
        </p:txBody>
      </p:sp>
    </p:spTree>
    <p:extLst>
      <p:ext uri="{BB962C8B-B14F-4D97-AF65-F5344CB8AC3E}">
        <p14:creationId xmlns:p14="http://schemas.microsoft.com/office/powerpoint/2010/main" val="12932197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8 dia  13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Hatchs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 sign</a:t>
            </a:r>
            <a:r>
              <a:rPr lang="pt-PT" dirty="0"/>
              <a:t>ificado representativo de cada um, elaboração de layouts, </a:t>
            </a:r>
            <a:r>
              <a:rPr lang="pt-PT" dirty="0" err="1"/>
              <a:t>plot</a:t>
            </a:r>
            <a:r>
              <a:rPr lang="pt-PT" dirty="0"/>
              <a:t>.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60236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9 dia  19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Detalhe a 1:10 de uma caixilharia em madeira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AB7E83A-1405-F4C6-06B9-4700A8B81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71463"/>
            <a:ext cx="14631668" cy="77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7686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10 dia  20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Continuação de elaboração da planta, explicação da representação da chaminé</a:t>
            </a:r>
          </a:p>
        </p:txBody>
      </p:sp>
    </p:spTree>
    <p:extLst>
      <p:ext uri="{BB962C8B-B14F-4D97-AF65-F5344CB8AC3E}">
        <p14:creationId xmlns:p14="http://schemas.microsoft.com/office/powerpoint/2010/main" val="16550850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11 dia  26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elaboração de um corte da casa, componentes estruturais e os seus dimensionamentos.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F17869-0E8A-B09F-D067-E92139BF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94325"/>
            <a:ext cx="14631668" cy="77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84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12 dia  27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Continuação do desenho do corte.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5F17869-0E8A-B09F-D067-E92139BF2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94325"/>
            <a:ext cx="14631668" cy="77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437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13 dia  2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Criação de superfície parabólica de rotação e </a:t>
            </a:r>
            <a:r>
              <a:rPr lang="pt-PT" dirty="0" err="1"/>
              <a:t>parabolóide</a:t>
            </a:r>
            <a:r>
              <a:rPr lang="pt-PT" dirty="0"/>
              <a:t> de rotação: Introdução ao 3d no </a:t>
            </a:r>
            <a:r>
              <a:rPr lang="pt-PT" dirty="0" err="1"/>
              <a:t>autocad</a:t>
            </a:r>
            <a:r>
              <a:rPr lang="pt-PT" dirty="0"/>
              <a:t>: </a:t>
            </a:r>
            <a:r>
              <a:rPr lang="pt-PT" dirty="0" err="1"/>
              <a:t>revsurf</a:t>
            </a:r>
            <a:r>
              <a:rPr lang="pt-PT" dirty="0"/>
              <a:t>, </a:t>
            </a:r>
            <a:r>
              <a:rPr lang="pt-PT" dirty="0" err="1"/>
              <a:t>surftab</a:t>
            </a:r>
            <a:r>
              <a:rPr lang="pt-PT" dirty="0"/>
              <a:t>, 3drotate.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6F4B793-5D9D-AAE2-2509-E6D7BD19D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8069" y="3737633"/>
            <a:ext cx="10816893" cy="5746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992F6E4-81EF-9FA3-DF66-B053A26C0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737633"/>
            <a:ext cx="10816895" cy="5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00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14 dia  3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Criação do dimensionamento tridimensional da casa António Carlos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siza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6800603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15 dia 9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Desenho de Poliedros: 3drotate, </a:t>
            </a:r>
            <a:r>
              <a:rPr lang="pt-PT" dirty="0" err="1"/>
              <a:t>shade</a:t>
            </a:r>
            <a:r>
              <a:rPr lang="pt-PT" dirty="0"/>
              <a:t>, </a:t>
            </a:r>
            <a:r>
              <a:rPr lang="pt-PT" dirty="0" err="1"/>
              <a:t>visualstyles</a:t>
            </a:r>
            <a:r>
              <a:rPr lang="pt-PT" dirty="0"/>
              <a:t>, 3drotate, rotate3d, 3dalign.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271704-7158-7348-349A-065D79AC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890" y="2967653"/>
            <a:ext cx="14540220" cy="77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3334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16 dia 10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Finalização e entrega do Trabalho da Casa António Carlos Siza: dúvidas e ajuda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B1F666-6DF0-95C8-46A5-935ED6677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63842"/>
            <a:ext cx="14631668" cy="77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402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</a:t>
            </a:r>
            <a:r>
              <a:rPr lang="pt-PT" sz="6400" cap="small" dirty="0" err="1"/>
              <a:t>rafael</a:t>
            </a:r>
            <a:r>
              <a:rPr lang="pt-PT" sz="6400" cap="small" dirty="0"/>
              <a:t> sousa                  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20221157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 err="1"/>
                <a:t>ReDig</a:t>
              </a:r>
              <a:endParaRPr dirty="0"/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45C8D759-4117-15C8-0D19-284390A3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116" y="1269451"/>
            <a:ext cx="8570636" cy="57373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3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17 dia  16 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Finalização dos poliedros, encontro de relações entre os mesmos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626987A-1CFF-6232-9646-45A6B391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0" y="2611939"/>
            <a:ext cx="4846740" cy="5311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012000-76C1-3B19-7D33-1F19E43BC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051" y="2855800"/>
            <a:ext cx="5532599" cy="48238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EE2FAE1-6F9C-176C-03B3-38391BA6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1147" y="2794835"/>
            <a:ext cx="6294665" cy="48848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AF425BF-4D97-6A0A-B2F6-AFB850F8E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2181" y="2882472"/>
            <a:ext cx="4717189" cy="4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1075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3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17 dia  16  de Novembro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Finalização dos poliedros, encontro de relações entre os mesmos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D4E195D-759D-F68E-9152-CB19CDAA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89" y="3154359"/>
            <a:ext cx="3010161" cy="37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605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18 dia  17 de novembro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Modelagem 3d: Parede em alvenaria de tijolo, 3darray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613724-BCBB-9FE8-ED4C-B79C2EA8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67653"/>
            <a:ext cx="14631668" cy="778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937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19 dia  30 de novembro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Modelagem 3dmax: bases do programa, criação de uma lamparina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613724-BCBB-9FE8-ED4C-B79C2EA8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67653"/>
            <a:ext cx="14631668" cy="77806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4D5DE2-A50B-2F41-E53C-77D943DF5F8F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62F63D-4112-F614-9FA1-10BDB85D3979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A748D1-8121-BCBE-1D6A-ABD6BA3B7C5F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pic>
        <p:nvPicPr>
          <p:cNvPr id="7" name="Imagem 6" descr="Uma imagem com captura de ecrã, texto, Software de multimédia, Software gráfico&#10;&#10;Descrição gerada automaticamente">
            <a:extLst>
              <a:ext uri="{FF2B5EF4-FFF2-40B4-BE49-F238E27FC236}">
                <a16:creationId xmlns:a16="http://schemas.microsoft.com/office/drawing/2014/main" id="{780601BB-3E54-346F-72E1-4CB48A1C1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66" y="2994325"/>
            <a:ext cx="14631668" cy="77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35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20 dia  7 de dezembro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Modelagem 3d: </a:t>
            </a:r>
            <a:r>
              <a:rPr lang="pt-PT" dirty="0"/>
              <a:t>texturas e criação de uma sala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E613724-BCBB-9FE8-ED4C-B79C2EA88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67653"/>
            <a:ext cx="14631668" cy="778069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4D5DE2-A50B-2F41-E53C-77D943DF5F8F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62F63D-4112-F614-9FA1-10BDB85D3979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A748D1-8121-BCBE-1D6A-ABD6BA3B7C5F}"/>
              </a:ext>
            </a:extLst>
          </p:cNvPr>
          <p:cNvSpPr txBox="1"/>
          <p:nvPr/>
        </p:nvSpPr>
        <p:spPr>
          <a:xfrm>
            <a:off x="6096000" y="5511505"/>
            <a:ext cx="12192000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  <a:p>
            <a:r>
              <a:rPr lang="pt-PT" dirty="0"/>
              <a:t>&lt;h3&gt;</a:t>
            </a:r>
          </a:p>
          <a:p>
            <a:r>
              <a:rPr lang="pt-PT" dirty="0"/>
              <a:t>&lt;a </a:t>
            </a:r>
            <a:r>
              <a:rPr lang="pt-PT" dirty="0" err="1"/>
              <a:t>href</a:t>
            </a:r>
            <a:r>
              <a:rPr lang="pt-PT" dirty="0"/>
              <a:t>="casaantoniosizapdfentregarafaelsousaturmag.pdf"&gt;entrega </a:t>
            </a:r>
            <a:r>
              <a:rPr lang="pt-PT" dirty="0" err="1"/>
              <a:t>exerc&amp;iacutecio</a:t>
            </a:r>
            <a:r>
              <a:rPr lang="pt-PT" dirty="0"/>
              <a:t> 1 </a:t>
            </a:r>
            <a:r>
              <a:rPr lang="pt-PT" dirty="0" err="1"/>
              <a:t>pdf</a:t>
            </a:r>
            <a:r>
              <a:rPr lang="pt-PT" dirty="0"/>
              <a:t>&lt;/a&gt;</a:t>
            </a:r>
          </a:p>
          <a:p>
            <a:r>
              <a:rPr lang="pt-PT" dirty="0"/>
              <a:t>&lt;</a:t>
            </a:r>
            <a:r>
              <a:rPr lang="pt-PT" dirty="0" err="1"/>
              <a:t>br</a:t>
            </a:r>
            <a:r>
              <a:rPr lang="pt-PT" dirty="0"/>
              <a:t>&gt;</a:t>
            </a:r>
          </a:p>
        </p:txBody>
      </p:sp>
      <p:pic>
        <p:nvPicPr>
          <p:cNvPr id="7" name="Imagem 6" descr="Uma imagem com captura de ecrã, Software de multimédia, software, Software gráfico&#10;&#10;Descrição gerada automaticamente">
            <a:extLst>
              <a:ext uri="{FF2B5EF4-FFF2-40B4-BE49-F238E27FC236}">
                <a16:creationId xmlns:a16="http://schemas.microsoft.com/office/drawing/2014/main" id="{3B1F35E4-E143-A9EA-01C8-6188FB836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66" y="2986704"/>
            <a:ext cx="14631668" cy="77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226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22 dia  15 de dezembro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Desenvolvimento da modelagem da casa António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CArlos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07525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21 dia  15 de dezembro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39196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Luzes de foco e candeeiro, </a:t>
            </a:r>
            <a:r>
              <a:rPr lang="pt-PT" dirty="0" err="1"/>
              <a:t>renderização</a:t>
            </a:r>
            <a:r>
              <a:rPr lang="pt-PT" dirty="0"/>
              <a:t> de um cenário a partir da sala já desenvolvida</a:t>
            </a:r>
          </a:p>
        </p:txBody>
      </p:sp>
    </p:spTree>
    <p:extLst>
      <p:ext uri="{BB962C8B-B14F-4D97-AF65-F5344CB8AC3E}">
        <p14:creationId xmlns:p14="http://schemas.microsoft.com/office/powerpoint/2010/main" val="24925256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275054"/>
            <a:ext cx="977869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23 dia  121 de dezembro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Esclarecimento de dúvidas face à entrega</a:t>
            </a:r>
          </a:p>
        </p:txBody>
      </p:sp>
    </p:spTree>
    <p:extLst>
      <p:ext uri="{BB962C8B-B14F-4D97-AF65-F5344CB8AC3E}">
        <p14:creationId xmlns:p14="http://schemas.microsoft.com/office/powerpoint/2010/main" val="2568948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 err="1"/>
                <a:t>ReDig</a:t>
              </a:r>
              <a:endParaRPr dirty="0"/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/>
              <a:t>ÍNDICE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9C9348B-2224-43C7-BDDF-A5C15828EE82}"/>
              </a:ext>
            </a:extLst>
          </p:cNvPr>
          <p:cNvSpPr txBox="1"/>
          <p:nvPr/>
        </p:nvSpPr>
        <p:spPr>
          <a:xfrm>
            <a:off x="859003" y="2197142"/>
            <a:ext cx="4793748" cy="9797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 – diapositivo 4;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2 – diapositivo 5;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3 – diapositivo 6;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4 – diapositivo 7;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5 – diapositivo 8;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6 – diapositivo 9;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7 – diapositivo 10;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8 – diapositivo 11;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9 – diapositivo 12;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10 – diapositivo 13;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11 – diapositivo 14;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12– diapositivo 15;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13 – diapositivo 16;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14 – diapositivo 17;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15 – diapositivo 18;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16 – diapositivo 19;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17 – diapositivo 20;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18 – diapositivo 21;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19 – diapositivo 22;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20 – diapositivo 23;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4EF74C-9572-7AF5-66A9-934E6D00DB8A}"/>
              </a:ext>
            </a:extLst>
          </p:cNvPr>
          <p:cNvSpPr txBox="1"/>
          <p:nvPr/>
        </p:nvSpPr>
        <p:spPr>
          <a:xfrm>
            <a:off x="16013343" y="1689061"/>
            <a:ext cx="474809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21 – diapositivo 24;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22 – diapositivo 25;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pt-PT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Aula 23 – diapositivo 26;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1 dia 21 de setembro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965387" y="1924358"/>
            <a:ext cx="16453222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Apresentação ao programa curricular da cadeira; começo da elaboração do site por html.</a:t>
            </a:r>
          </a:p>
        </p:txBody>
      </p:sp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2 dia 22 de setembro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965387" y="1924358"/>
            <a:ext cx="662681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Fim da elaboração do site de aluno.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9F8BDD-69F4-1386-4596-63341C22B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4" y="3956787"/>
            <a:ext cx="10911516" cy="580242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B0B0B60-8A11-9F29-FA26-1682764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573" y="3956787"/>
            <a:ext cx="10922213" cy="58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1043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3 dia 28 de setembro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965387" y="1622036"/>
            <a:ext cx="1706581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Introdução ao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autocad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laboração de exercício de criação de formas geom</a:t>
            </a:r>
            <a:r>
              <a:rPr lang="pt-PT" dirty="0"/>
              <a:t>étricas: </a:t>
            </a:r>
            <a:r>
              <a:rPr lang="pt-PT" dirty="0" err="1"/>
              <a:t>Line</a:t>
            </a:r>
            <a:r>
              <a:rPr lang="pt-PT" dirty="0"/>
              <a:t>, </a:t>
            </a:r>
            <a:r>
              <a:rPr lang="pt-PT" dirty="0" err="1"/>
              <a:t>hatch</a:t>
            </a:r>
            <a:r>
              <a:rPr lang="pt-PT" dirty="0"/>
              <a:t>, move, </a:t>
            </a:r>
            <a:r>
              <a:rPr lang="pt-PT" dirty="0" err="1"/>
              <a:t>dtext</a:t>
            </a:r>
            <a:r>
              <a:rPr lang="pt-PT" dirty="0"/>
              <a:t> e </a:t>
            </a:r>
            <a:r>
              <a:rPr lang="pt-PT" dirty="0" err="1"/>
              <a:t>group</a:t>
            </a:r>
            <a:r>
              <a:rPr lang="pt-PT" dirty="0"/>
              <a:t>, </a:t>
            </a:r>
            <a:r>
              <a:rPr lang="pt-PT" dirty="0" err="1"/>
              <a:t>layers</a:t>
            </a:r>
            <a:r>
              <a:rPr lang="pt-PT" dirty="0"/>
              <a:t>.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082761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4 dia 29 de setembro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7020710" y="1725575"/>
            <a:ext cx="1034257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Fim do Exercício de construção de figuras geométricas.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C323A42-8EE2-9592-7218-684E9176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166" y="2948601"/>
            <a:ext cx="14631668" cy="78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1013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5 dia  5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642230"/>
            <a:ext cx="174435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Introdução ao decalque de plantas, começo do trabalho da casa António Carlos Siza: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Scale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offset,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rotate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osnap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medidas construtivas,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linetypes</a:t>
            </a: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370E67A-BD31-F504-5EE5-3DD4A418E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688" y="2888335"/>
            <a:ext cx="16064960" cy="838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074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041847-6FFE-E104-E58F-076C3FAA6242}"/>
              </a:ext>
            </a:extLst>
          </p:cNvPr>
          <p:cNvSpPr txBox="1"/>
          <p:nvPr/>
        </p:nvSpPr>
        <p:spPr>
          <a:xfrm>
            <a:off x="7302652" y="505886"/>
            <a:ext cx="97786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>
                <a:solidFill>
                  <a:schemeClr val="bg1">
                    <a:lumMod val="75000"/>
                  </a:schemeClr>
                </a:solidFill>
              </a:rPr>
              <a:t>Aula 6 dia  6 de outubro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FB46961-540D-40B6-629D-FD4293E0F7D7}"/>
              </a:ext>
            </a:extLst>
          </p:cNvPr>
          <p:cNvSpPr txBox="1"/>
          <p:nvPr/>
        </p:nvSpPr>
        <p:spPr>
          <a:xfrm>
            <a:off x="3470250" y="1873062"/>
            <a:ext cx="1744350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Continuação do trabalho da casa António Carlos Siza: </a:t>
            </a:r>
            <a:r>
              <a:rPr kumimoji="0" lang="pt-PT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trim</a:t>
            </a:r>
            <a:endParaRPr kumimoji="0" lang="pt-PT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914205-89C5-9B13-F8E1-C9DD061B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319" y="2668152"/>
            <a:ext cx="16651357" cy="884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007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906</Words>
  <Application>Microsoft Office PowerPoint</Application>
  <PresentationFormat>Personalizados</PresentationFormat>
  <Paragraphs>135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3" baseType="lpstr">
      <vt:lpstr>Arial</vt:lpstr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Rafael Sousa</cp:lastModifiedBy>
  <cp:revision>7</cp:revision>
  <dcterms:modified xsi:type="dcterms:W3CDTF">2023-12-26T08:22:59Z</dcterms:modified>
</cp:coreProperties>
</file>