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4"/>
  </p:notesMasterIdLst>
  <p:sldIdLst>
    <p:sldId id="256" r:id="rId2"/>
    <p:sldId id="257" r:id="rId3"/>
    <p:sldId id="258" r:id="rId4"/>
    <p:sldId id="262" r:id="rId5"/>
    <p:sldId id="264" r:id="rId6"/>
    <p:sldId id="266" r:id="rId7"/>
    <p:sldId id="265" r:id="rId8"/>
    <p:sldId id="334" r:id="rId9"/>
    <p:sldId id="303" r:id="rId10"/>
    <p:sldId id="335" r:id="rId11"/>
    <p:sldId id="267" r:id="rId12"/>
    <p:sldId id="304" r:id="rId13"/>
    <p:sldId id="336" r:id="rId14"/>
    <p:sldId id="268" r:id="rId15"/>
    <p:sldId id="305" r:id="rId16"/>
    <p:sldId id="337" r:id="rId17"/>
    <p:sldId id="269" r:id="rId18"/>
    <p:sldId id="306" r:id="rId19"/>
    <p:sldId id="338" r:id="rId20"/>
    <p:sldId id="259" r:id="rId21"/>
    <p:sldId id="291" r:id="rId22"/>
    <p:sldId id="260" r:id="rId23"/>
    <p:sldId id="307" r:id="rId24"/>
    <p:sldId id="339" r:id="rId25"/>
    <p:sldId id="261" r:id="rId26"/>
    <p:sldId id="270" r:id="rId27"/>
    <p:sldId id="308" r:id="rId28"/>
    <p:sldId id="340" r:id="rId29"/>
    <p:sldId id="271" r:id="rId30"/>
    <p:sldId id="272" r:id="rId31"/>
    <p:sldId id="309" r:id="rId32"/>
    <p:sldId id="341" r:id="rId33"/>
    <p:sldId id="285" r:id="rId34"/>
    <p:sldId id="310" r:id="rId35"/>
    <p:sldId id="289" r:id="rId36"/>
    <p:sldId id="317" r:id="rId37"/>
    <p:sldId id="342" r:id="rId38"/>
    <p:sldId id="287" r:id="rId39"/>
    <p:sldId id="290" r:id="rId40"/>
    <p:sldId id="311" r:id="rId41"/>
    <p:sldId id="343" r:id="rId42"/>
    <p:sldId id="288" r:id="rId43"/>
    <p:sldId id="292" r:id="rId44"/>
    <p:sldId id="293" r:id="rId45"/>
    <p:sldId id="295" r:id="rId46"/>
    <p:sldId id="294" r:id="rId47"/>
    <p:sldId id="296" r:id="rId48"/>
    <p:sldId id="297" r:id="rId49"/>
    <p:sldId id="312" r:id="rId50"/>
    <p:sldId id="298" r:id="rId51"/>
    <p:sldId id="300" r:id="rId52"/>
    <p:sldId id="299" r:id="rId53"/>
    <p:sldId id="301" r:id="rId54"/>
    <p:sldId id="302" r:id="rId55"/>
    <p:sldId id="313" r:id="rId56"/>
    <p:sldId id="314" r:id="rId57"/>
    <p:sldId id="315" r:id="rId58"/>
    <p:sldId id="316" r:id="rId59"/>
    <p:sldId id="318" r:id="rId60"/>
    <p:sldId id="331" r:id="rId61"/>
    <p:sldId id="333" r:id="rId62"/>
    <p:sldId id="332" r:id="rId63"/>
    <p:sldId id="344" r:id="rId64"/>
    <p:sldId id="328" r:id="rId65"/>
    <p:sldId id="330" r:id="rId66"/>
    <p:sldId id="329" r:id="rId67"/>
    <p:sldId id="345" r:id="rId68"/>
    <p:sldId id="319" r:id="rId69"/>
    <p:sldId id="321" r:id="rId70"/>
    <p:sldId id="320" r:id="rId71"/>
    <p:sldId id="346" r:id="rId72"/>
    <p:sldId id="322" r:id="rId73"/>
    <p:sldId id="324" r:id="rId74"/>
    <p:sldId id="323" r:id="rId75"/>
    <p:sldId id="347" r:id="rId76"/>
    <p:sldId id="325" r:id="rId77"/>
    <p:sldId id="327" r:id="rId78"/>
    <p:sldId id="326" r:id="rId79"/>
    <p:sldId id="348" r:id="rId80"/>
    <p:sldId id="349" r:id="rId81"/>
    <p:sldId id="353" r:id="rId82"/>
    <p:sldId id="357" r:id="rId83"/>
    <p:sldId id="358" r:id="rId84"/>
    <p:sldId id="352" r:id="rId85"/>
    <p:sldId id="356" r:id="rId86"/>
    <p:sldId id="359" r:id="rId87"/>
    <p:sldId id="351" r:id="rId88"/>
    <p:sldId id="355" r:id="rId89"/>
    <p:sldId id="360" r:id="rId90"/>
    <p:sldId id="350" r:id="rId91"/>
    <p:sldId id="354" r:id="rId92"/>
    <p:sldId id="361" r:id="rId9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08"/>
    <p:restoredTop sz="94603"/>
  </p:normalViewPr>
  <p:slideViewPr>
    <p:cSldViewPr snapToGrid="0">
      <p:cViewPr varScale="1">
        <p:scale>
          <a:sx n="37" d="100"/>
          <a:sy n="37" d="100"/>
        </p:scale>
        <p:origin x="264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93095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‑real em voo a baixa altitude sobre uma praia com uma pequena vedação em primeiro plano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to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minho de areia entre duas colinas que termina no mar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6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7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minho de areia entre duas colinas que termina no mar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ça‑real em voo a baixa altitude sobre uma praia com uma pequena vedação em primeiro plan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a praia e do mar de uma duna de areia com vegetação rasteir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Manuel Maci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–Manuel Macieira</a:t>
            </a:r>
          </a:p>
        </p:txBody>
      </p:sp>
      <p:sp>
        <p:nvSpPr>
          <p:cNvPr id="94" name="“Digite aqui uma citação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aqui uma citação.” </a:t>
            </a:r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3" y="9753113"/>
            <a:ext cx="24272674" cy="1721334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>
            <a:normAutofit lnSpcReduction="10000"/>
          </a:bodyPr>
          <a:lstStyle>
            <a:lvl1pPr defTabSz="817244">
              <a:defRPr sz="10791" b="1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t>Modelação Geométrica e Generativa</a:t>
            </a:r>
          </a:p>
        </p:txBody>
      </p:sp>
      <p:grpSp>
        <p:nvGrpSpPr>
          <p:cNvPr id="12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0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.1 - </a:t>
            </a:r>
            <a:r>
              <a:rPr lang="en-GB" sz="9600" dirty="0" err="1"/>
              <a:t>Cubo</a:t>
            </a:r>
            <a:r>
              <a:rPr lang="en-GB" sz="9600" dirty="0"/>
              <a:t> </a:t>
            </a:r>
            <a:r>
              <a:rPr lang="en-GB" sz="9600" dirty="0" err="1"/>
              <a:t>Truncado</a:t>
            </a:r>
            <a:r>
              <a:rPr lang="en-GB" sz="9600" dirty="0"/>
              <a:t> a 1/3 da </a:t>
            </a:r>
            <a:r>
              <a:rPr lang="en-GB" sz="9600" dirty="0" err="1"/>
              <a:t>Aresta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58094D9-048F-CD4E-8577-BE98C958A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90" y="2538"/>
            <a:ext cx="15555310" cy="1142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0545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en-GB" dirty="0"/>
              <a:t>Dual do </a:t>
            </a:r>
            <a:r>
              <a:rPr lang="en-GB" dirty="0" err="1"/>
              <a:t>Cubo</a:t>
            </a:r>
            <a:r>
              <a:rPr lang="en-GB" dirty="0"/>
              <a:t> </a:t>
            </a:r>
            <a:r>
              <a:rPr lang="en-GB" dirty="0" err="1"/>
              <a:t>Truncado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A7BD7B-CD99-0240-986F-8A1092B4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47" y="0"/>
            <a:ext cx="1577995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8706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.1 - </a:t>
            </a:r>
            <a:r>
              <a:rPr lang="en-GB" dirty="0"/>
              <a:t>Dual do </a:t>
            </a:r>
            <a:r>
              <a:rPr lang="en-GB" dirty="0" err="1"/>
              <a:t>Cubo</a:t>
            </a:r>
            <a:r>
              <a:rPr lang="en-GB" dirty="0"/>
              <a:t> </a:t>
            </a:r>
            <a:r>
              <a:rPr lang="en-GB" dirty="0" err="1"/>
              <a:t>Truncado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6511F0-339B-8649-A685-F8F6FA36F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6096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4517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.1 - </a:t>
            </a:r>
            <a:r>
              <a:rPr lang="en-GB" dirty="0"/>
              <a:t>Dual do </a:t>
            </a:r>
            <a:r>
              <a:rPr lang="en-GB" dirty="0" err="1"/>
              <a:t>Cubo</a:t>
            </a:r>
            <a:r>
              <a:rPr lang="en-GB" dirty="0"/>
              <a:t> </a:t>
            </a:r>
            <a:r>
              <a:rPr lang="en-GB" dirty="0" err="1"/>
              <a:t>Truncado</a:t>
            </a:r>
            <a:endParaRPr dirty="0"/>
          </a:p>
        </p:txBody>
      </p:sp>
      <p:pic>
        <p:nvPicPr>
          <p:cNvPr id="3" name="Imagem 2" descr="Uma imagem com texto, imóvel, acessório, envelope&#10;&#10;Descrição gerada automaticamente">
            <a:extLst>
              <a:ext uri="{FF2B5EF4-FFF2-40B4-BE49-F238E27FC236}">
                <a16:creationId xmlns:a16="http://schemas.microsoft.com/office/drawing/2014/main" id="{EFC0D58F-938F-E945-8614-859C4512B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683" y="0"/>
            <a:ext cx="15617317" cy="114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4144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.1 - </a:t>
            </a:r>
            <a:r>
              <a:rPr lang="pt-PT" sz="96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Dodecaedro Truncado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1E84BCB-B858-0B48-B01B-4960C6C22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47" y="0"/>
            <a:ext cx="1577995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009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.1 - </a:t>
            </a:r>
            <a:r>
              <a:rPr lang="pt-PT" sz="96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Dodecaedro Truncado</a:t>
            </a:r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2C46F44-3E06-D04B-8BF4-8B4396704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1692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.1 - </a:t>
            </a:r>
            <a:r>
              <a:rPr lang="pt-PT" sz="96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Dodecaedro Truncado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4A60859-6AB8-DB4B-9A10-8E7D2FFB8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566" y="-80919"/>
            <a:ext cx="15681434" cy="1155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164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en-GB" dirty="0"/>
              <a:t>Dual do </a:t>
            </a:r>
            <a:r>
              <a:rPr lang="en-GB" dirty="0" err="1"/>
              <a:t>Dodecaedro</a:t>
            </a:r>
            <a:r>
              <a:rPr lang="en-GB" dirty="0"/>
              <a:t> </a:t>
            </a:r>
            <a:r>
              <a:rPr lang="en-GB" dirty="0" err="1"/>
              <a:t>Truncado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08AAD67-0588-2E49-9035-849047FAB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47" y="0"/>
            <a:ext cx="1577995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0794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.1 - </a:t>
            </a:r>
            <a:r>
              <a:rPr lang="en-GB" dirty="0"/>
              <a:t>Dual do </a:t>
            </a:r>
            <a:r>
              <a:rPr lang="en-GB" dirty="0" err="1"/>
              <a:t>Dodecaedro</a:t>
            </a:r>
            <a:r>
              <a:rPr lang="en-GB" dirty="0"/>
              <a:t> </a:t>
            </a:r>
            <a:r>
              <a:rPr lang="en-GB" dirty="0" err="1"/>
              <a:t>Truncado</a:t>
            </a:r>
            <a:endParaRPr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CCAA7DC-5400-D647-83B7-5B93F0400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7927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.1 - </a:t>
            </a:r>
            <a:r>
              <a:rPr lang="en-GB" dirty="0"/>
              <a:t>Dual do </a:t>
            </a:r>
            <a:r>
              <a:rPr lang="en-GB" dirty="0" err="1"/>
              <a:t>Dodecaedro</a:t>
            </a:r>
            <a:r>
              <a:rPr lang="en-GB" dirty="0"/>
              <a:t> </a:t>
            </a:r>
            <a:r>
              <a:rPr lang="en-GB" dirty="0" err="1"/>
              <a:t>Truncado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B33F7E5-0671-3D4F-B74B-2860FBB60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94" y="0"/>
            <a:ext cx="1559300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054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3855414-EC22-4A4E-BEDA-0E1B87785F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88" b="17231"/>
          <a:stretch/>
        </p:blipFill>
        <p:spPr>
          <a:xfrm>
            <a:off x="14202202" y="0"/>
            <a:ext cx="10198464" cy="11491380"/>
          </a:xfrm>
          <a:prstGeom prst="rect">
            <a:avLst/>
          </a:prstGeom>
        </p:spPr>
      </p:pic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1" y="9770047"/>
            <a:ext cx="24384001" cy="1721334"/>
          </a:xfrm>
          <a:prstGeom prst="rect">
            <a:avLst/>
          </a:prstGeom>
          <a:solidFill>
            <a:srgbClr val="D5D5D5"/>
          </a:solidFill>
        </p:spPr>
        <p:txBody>
          <a:bodyPr anchor="ctr"/>
          <a:lstStyle/>
          <a:p>
            <a:pPr lvl="1" algn="l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</a:t>
            </a:r>
            <a:r>
              <a:rPr lang="pt-PT" sz="6400" cap="small" dirty="0"/>
              <a:t>Maria Carvalho Guerra</a:t>
            </a:r>
            <a:endParaRPr sz="6400" cap="small" dirty="0"/>
          </a:p>
        </p:txBody>
      </p:sp>
      <p:sp>
        <p:nvSpPr>
          <p:cNvPr id="128" name="20170000"/>
          <p:cNvSpPr txBox="1"/>
          <p:nvPr/>
        </p:nvSpPr>
        <p:spPr>
          <a:xfrm>
            <a:off x="2191879" y="7018866"/>
            <a:ext cx="1182394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defTabSz="2257721">
              <a:defRPr sz="19000" b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201</a:t>
            </a:r>
            <a:r>
              <a:rPr lang="pt-PT" dirty="0"/>
              <a:t>91433</a:t>
            </a:r>
            <a:endParaRPr dirty="0"/>
          </a:p>
        </p:txBody>
      </p:sp>
      <p:grpSp>
        <p:nvGrpSpPr>
          <p:cNvPr id="13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9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0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ULISBOA.jpg" descr="ULISBOA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rPr dirty="0" err="1"/>
                <a:t>MGeG</a:t>
              </a:r>
              <a:endParaRPr dirty="0"/>
            </a:p>
          </p:txBody>
        </p:sp>
        <p:sp>
          <p:nvSpPr>
            <p:cNvPr id="13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0</a:t>
            </a:r>
            <a:r>
              <a:rPr dirty="0"/>
              <a:t> -</a:t>
            </a:r>
            <a:r>
              <a:rPr lang="pt-PT" dirty="0"/>
              <a:t> Conchas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DA46603-78DA-F34A-9E95-FA35F4E61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47" y="0"/>
            <a:ext cx="15779953" cy="114887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pirula.jpg" descr="spiru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928" y="-4454"/>
            <a:ext cx="12965370" cy="1154092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601758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29E4AE-628D-D045-84FD-1310B3203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47" y="0"/>
            <a:ext cx="15779953" cy="114887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0E51AA3-CD3F-9C47-A637-2A69FB8E7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9108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7BC0D68-D5F4-754B-A047-75DF5F5F6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59" y="4542"/>
            <a:ext cx="15586841" cy="114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358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Agrupar"/>
          <p:cNvGrpSpPr/>
          <p:nvPr/>
        </p:nvGrpSpPr>
        <p:grpSpPr>
          <a:xfrm>
            <a:off x="11421208" y="-599"/>
            <a:ext cx="12960324" cy="12873065"/>
            <a:chOff x="0" y="0"/>
            <a:chExt cx="12960322" cy="12873064"/>
          </a:xfrm>
        </p:grpSpPr>
        <p:sp>
          <p:nvSpPr>
            <p:cNvPr id="149" name="Retângulo"/>
            <p:cNvSpPr/>
            <p:nvPr/>
          </p:nvSpPr>
          <p:spPr>
            <a:xfrm>
              <a:off x="0" y="0"/>
              <a:ext cx="12960323" cy="128730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50" name="planorbis.jpg" descr="planorbi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30" y="899545"/>
              <a:ext cx="12903864" cy="967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.2 - </a:t>
            </a:r>
            <a:r>
              <a:rPr dirty="0" err="1"/>
              <a:t>Planorbis</a:t>
            </a:r>
            <a:endParaRPr dirty="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.2 - </a:t>
            </a:r>
            <a:r>
              <a:rPr dirty="0" err="1"/>
              <a:t>Planorbis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CFBEED2-E531-6D49-A2DB-5D1928291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47" y="0"/>
            <a:ext cx="1577995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6717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.2 - </a:t>
            </a:r>
            <a:r>
              <a:rPr dirty="0" err="1"/>
              <a:t>Planorbis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205C473-1903-BF41-91D4-AE207F8AE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1265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.2 - </a:t>
            </a:r>
            <a:r>
              <a:rPr dirty="0" err="1"/>
              <a:t>Planorbis</a:t>
            </a:r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9819745-9C47-464B-BEEB-9772AE02E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94" y="0"/>
            <a:ext cx="1559300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2916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Nautilus</a:t>
            </a:r>
            <a:endParaRPr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A19D4C5-2A12-1F42-8F84-C367FB2B81DE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E9A69B0-4C9D-0746-A0EA-58298000F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538" y="1698539"/>
            <a:ext cx="12159663" cy="8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7502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Agrupar"/>
          <p:cNvGrpSpPr/>
          <p:nvPr/>
        </p:nvGrpSpPr>
        <p:grpSpPr>
          <a:xfrm>
            <a:off x="253667" y="11778500"/>
            <a:ext cx="24026918" cy="1919033"/>
            <a:chOff x="0" y="0"/>
            <a:chExt cx="24026918" cy="1919031"/>
          </a:xfrm>
        </p:grpSpPr>
        <p:sp>
          <p:nvSpPr>
            <p:cNvPr id="136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7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40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sp>
        <p:nvSpPr>
          <p:cNvPr id="142" name="ÍNDICE"/>
          <p:cNvSpPr txBox="1"/>
          <p:nvPr/>
        </p:nvSpPr>
        <p:spPr>
          <a:xfrm>
            <a:off x="2539406" y="1176042"/>
            <a:ext cx="143294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r>
              <a:t>ÍNDICE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1F3E1CE-2AB5-2A42-9CEC-6B951AB88A93}"/>
              </a:ext>
            </a:extLst>
          </p:cNvPr>
          <p:cNvSpPr txBox="1"/>
          <p:nvPr/>
        </p:nvSpPr>
        <p:spPr>
          <a:xfrm>
            <a:off x="2054970" y="1505659"/>
            <a:ext cx="11981266" cy="12105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QGIS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1.1. Mapas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2"/>
              <a:tabLst/>
            </a:pP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Poliedros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2.1. Cubo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2.2. Dodecaedro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3"/>
              <a:tabLst/>
            </a:pP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Conchas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3.1. </a:t>
            </a:r>
            <a:r>
              <a:rPr lang="pt-PT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Spirula</a:t>
            </a:r>
            <a:endParaRPr lang="pt-PT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3.2. </a:t>
            </a:r>
            <a:r>
              <a:rPr lang="pt-PT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Planorbis</a:t>
            </a:r>
            <a:endParaRPr lang="pt-PT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3.3. </a:t>
            </a:r>
            <a:r>
              <a:rPr lang="pt-PT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Nautilus</a:t>
            </a:r>
            <a:endParaRPr lang="pt-PT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3.4. Caracol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3.5. Caramujo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</a:t>
            </a:r>
            <a:r>
              <a:rPr lang="pt-P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Grasshopper</a:t>
            </a:r>
            <a:endParaRPr lang="pt-PT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4.1. </a:t>
            </a:r>
            <a:r>
              <a:rPr lang="pt-PT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Grasshopper</a:t>
            </a: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Testes Iniciais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4.2. </a:t>
            </a:r>
            <a:r>
              <a:rPr lang="pt-PT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Grasshopper</a:t>
            </a: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Formas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4.3. </a:t>
            </a:r>
            <a:r>
              <a:rPr lang="pt-PT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Grasshopper</a:t>
            </a: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Cubo Explodido</a:t>
            </a:r>
          </a:p>
          <a:p>
            <a:pPr algn="l"/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4.4. </a:t>
            </a:r>
            <a:r>
              <a:rPr lang="pt-PT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Grasshopper</a:t>
            </a: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Plano Curvo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4.5. </a:t>
            </a:r>
            <a:r>
              <a:rPr lang="pt-PT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Grasshopper</a:t>
            </a: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Terreno Hipotético</a:t>
            </a:r>
          </a:p>
          <a:p>
            <a:pPr algn="l"/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4.6. </a:t>
            </a:r>
            <a:r>
              <a:rPr lang="pt-PT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Grasshopper</a:t>
            </a: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Terreno de Projeto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b="0" dirty="0"/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b="0" dirty="0"/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66A912E-1A9F-1045-B3B7-890F13A8E01E}"/>
              </a:ext>
            </a:extLst>
          </p:cNvPr>
          <p:cNvSpPr txBox="1"/>
          <p:nvPr/>
        </p:nvSpPr>
        <p:spPr>
          <a:xfrm>
            <a:off x="11384330" y="1464622"/>
            <a:ext cx="11981266" cy="51809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5. 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Conchas Bivalves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5.1. Mexilhão</a:t>
            </a:r>
          </a:p>
          <a:p>
            <a:pPr algn="l"/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5.2. Vieira</a:t>
            </a:r>
          </a:p>
          <a:p>
            <a:pPr algn="l"/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5.3. Ameijoa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5.4. Ostra 1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5.5. Ostra 2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5.6. Caramujo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b="0" dirty="0"/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b="0" dirty="0"/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Nautilus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92F211C-23E6-B342-9C35-7E1058EBD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47" y="0"/>
            <a:ext cx="1577995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951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Nautilus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56549C5-8E79-1B40-9927-F234FCB0C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2489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Nautilus</a:t>
            </a:r>
            <a:endParaRPr dirty="0"/>
          </a:p>
        </p:txBody>
      </p:sp>
      <p:pic>
        <p:nvPicPr>
          <p:cNvPr id="4" name="Imagem 3" descr="Uma imagem com utensílios de metal&#10;&#10;Descrição gerada automaticamente">
            <a:extLst>
              <a:ext uri="{FF2B5EF4-FFF2-40B4-BE49-F238E27FC236}">
                <a16:creationId xmlns:a16="http://schemas.microsoft.com/office/drawing/2014/main" id="{DA5993F7-7E6F-2645-BCD0-1495C2FAE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94" y="0"/>
            <a:ext cx="1559300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6811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D1D2289-DC38-93ED-36EE-D2E9D365007D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54136C2-A700-1242-8162-AC01CE7A06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4" b="13288"/>
          <a:stretch/>
        </p:blipFill>
        <p:spPr>
          <a:xfrm>
            <a:off x="11725650" y="1199569"/>
            <a:ext cx="12658350" cy="892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5562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85ACCB5-4D25-1E44-82B4-8556E88D7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47" y="0"/>
            <a:ext cx="1577995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3066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FBE3C3-3421-274F-961F-B4E307D3B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76" y="0"/>
            <a:ext cx="1934952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5688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0A5C31A-BD67-334D-B25E-AFFC442A5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76" y="0"/>
            <a:ext cx="1934952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432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B874352-5133-9542-A7B7-1026FEBB3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59" y="4542"/>
            <a:ext cx="15586841" cy="114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4764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- </a:t>
            </a:r>
            <a:r>
              <a:rPr lang="pt-PT" dirty="0"/>
              <a:t>Caramujo</a:t>
            </a:r>
            <a:endParaRPr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6C84EA7-4524-5BE3-8F5B-273ACC9E8196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2D8A1D1-D2D8-8048-94C1-FB6F91EE25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2" b="44555"/>
          <a:stretch/>
        </p:blipFill>
        <p:spPr>
          <a:xfrm>
            <a:off x="13873655" y="505886"/>
            <a:ext cx="8426669" cy="928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4766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- </a:t>
            </a:r>
            <a:r>
              <a:rPr lang="pt-PT" dirty="0"/>
              <a:t>Caramujo</a:t>
            </a:r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71E4A6E-7D38-8841-85AB-B9E41FA52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47" y="0"/>
            <a:ext cx="1577995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1759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D90BA5B-2BC1-7643-BD99-EDEFF95BA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0778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- </a:t>
            </a:r>
            <a:r>
              <a:rPr lang="pt-PT" dirty="0"/>
              <a:t>Caramujo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3F24001-1928-6242-850E-C0F9A1871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76" y="0"/>
            <a:ext cx="1934952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9771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- </a:t>
            </a:r>
            <a:r>
              <a:rPr lang="pt-PT" dirty="0"/>
              <a:t>Caramujo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52F00FB-B29E-F242-87DD-C84596496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94" y="0"/>
            <a:ext cx="1559300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8335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C008971-C7B6-6448-BDC4-E2D7625F0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" b="5895"/>
          <a:stretch/>
        </p:blipFill>
        <p:spPr>
          <a:xfrm>
            <a:off x="13919415" y="1"/>
            <a:ext cx="1046458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6860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Testes iniciais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CE07E7E-5F60-5941-A24E-98495C4CA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9694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Testes iniciais</a:t>
            </a:r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10ED950-554C-7040-A2D0-6F78B0C12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2920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Testes iniciais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4E814A5-50AC-5045-A5CF-A97835187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66235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4.2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Formas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90BB96-00CB-E143-9194-7DEFE7362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3111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4.2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Formas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037065E-7BC9-A744-9230-5383E0CB4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1677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4.3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Cubo Explodido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392659E-FBBE-074C-A670-EFD49F5FF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8964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4.3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Cubo Explodido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A6EC06-BC5E-B248-A113-64370D10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5555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.1 -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94FF8C0-53BE-914E-AD5C-C7A54F942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62700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Plano Curvo</a:t>
            </a:r>
            <a:endParaRPr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EA24B2B-0D49-9B4F-A177-49349AFFF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74535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Plano Curvo</a:t>
            </a:r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C52276A-2286-8745-B429-8D875F0AF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958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4.5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Terreno Hipotético</a:t>
            </a:r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D3C53AE-C250-1F4B-8795-F3AD7407B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1892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4.5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Terreno Hipotético</a:t>
            </a:r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617FA96-4956-0449-B897-5EB568C04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241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4.6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Terreno de Projeto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F92F5F-3D96-B441-A940-571E746AF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72339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4.6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Terreno de Projeto</a:t>
            </a:r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99DFB2B-BA48-1248-B48D-8F6594AD6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2698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4.6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Terreno de Projeto</a:t>
            </a:r>
            <a:endParaRPr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80AECD6-2980-994E-A0FB-779D2A87F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84778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4.6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Terreno de Projeto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9C42BD6-A16D-0C41-94A7-6B08496B7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45" y="-1"/>
            <a:ext cx="15779955" cy="1148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1758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4.6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Terreno de Projeto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45D28B5-FAC0-9442-8D3B-DC30CA3B3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47" y="0"/>
            <a:ext cx="1577995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96865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0</a:t>
            </a:r>
            <a:r>
              <a:rPr dirty="0"/>
              <a:t> - </a:t>
            </a:r>
            <a:r>
              <a:rPr lang="pt-PT" dirty="0"/>
              <a:t>Conchas</a:t>
            </a:r>
            <a:endParaRPr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6C84EA7-4524-5BE3-8F5B-273ACC9E8196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2D8A1D1-D2D8-8048-94C1-FB6F91EE25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2" b="44555"/>
          <a:stretch/>
        </p:blipFill>
        <p:spPr>
          <a:xfrm>
            <a:off x="13873655" y="505886"/>
            <a:ext cx="8426669" cy="928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465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960E898-8522-2C4C-B90D-D1617AFCD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49231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1E945BA-9ADA-2F46-9CAD-A77EF62F6360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9F899ED-DFAC-844F-9B27-5E26E0727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792" y="893339"/>
            <a:ext cx="15038439" cy="902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3795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4E06FBF-DC4B-9F40-827C-534D30438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47" y="0"/>
            <a:ext cx="1577995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45679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07B47FC-BDD9-1F44-AA67-738EAF7AD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5229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EE60127-5C11-1A42-961E-83018C2B4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94" y="0"/>
            <a:ext cx="1559300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08900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1E945BA-9ADA-2F46-9CAD-A77EF62F6360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8FF46B-32C3-184F-947C-57047B2D6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741" y="1393616"/>
            <a:ext cx="13076096" cy="87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1129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0B3AAC-8FDA-C84A-97C1-6D81017E6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47" y="1"/>
            <a:ext cx="1577995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35743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997D646-831B-B440-8096-53F9F8510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30875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B10404A-7FB6-2D4E-81BA-B96EE4346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94" y="0"/>
            <a:ext cx="1559300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29968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/>
              <a:t>Vieira</a:t>
            </a:r>
            <a:endParaRPr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1E945BA-9ADA-2F46-9CAD-A77EF62F6360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DB223CE-F009-6742-9F2E-76F79B7A3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26" y="974654"/>
            <a:ext cx="22154535" cy="984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11409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/>
              <a:t>Vieira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DA8DAAF-29EA-274A-B65E-A7FD3BCE4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47" y="0"/>
            <a:ext cx="1577995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1101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.1 - </a:t>
            </a:r>
            <a:r>
              <a:rPr lang="en-GB" dirty="0"/>
              <a:t>POLIEDROS</a:t>
            </a:r>
            <a:endParaRPr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C96D95A-6D44-354A-A021-BB56C3DB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55" y="505886"/>
            <a:ext cx="7421473" cy="540329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0924BCC-ACE3-BC48-8EE2-EDC016F3C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810" y="505886"/>
            <a:ext cx="7421472" cy="540329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4A1CE44-11DD-8540-A159-FADEFCA1D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55" y="6085490"/>
            <a:ext cx="7421473" cy="540329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DCFF8F4-4440-A940-BB0E-BCDBB8F05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526" y="6085488"/>
            <a:ext cx="7421474" cy="540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89445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/>
              <a:t>Vieira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B6352DB-BA7D-E944-B39D-C6D6BEF00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94" y="-475"/>
            <a:ext cx="18838606" cy="117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33736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/>
              <a:t>Vieira</a:t>
            </a:r>
            <a:endParaRPr dirty="0"/>
          </a:p>
        </p:txBody>
      </p:sp>
      <p:pic>
        <p:nvPicPr>
          <p:cNvPr id="4" name="Imagem 3" descr="Uma imagem com texto, pássaro&#10;&#10;Descrição gerada automaticamente">
            <a:extLst>
              <a:ext uri="{FF2B5EF4-FFF2-40B4-BE49-F238E27FC236}">
                <a16:creationId xmlns:a16="http://schemas.microsoft.com/office/drawing/2014/main" id="{88443320-EDB5-3A4A-BFE2-FA6FEAA58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94" y="0"/>
            <a:ext cx="1559300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78291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Ostra 1</a:t>
            </a:r>
            <a:endParaRPr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B651F76-6E34-8E44-AFEF-B9564536535A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D5B2C7B-1228-CA49-B4BE-EA9AE20A2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716" y="1173934"/>
            <a:ext cx="13149225" cy="914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79310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Ostra 1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663683-F56E-7E40-9373-5BF4DB4A7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47" y="0"/>
            <a:ext cx="1577995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73576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Ostra 1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4347A16-B3E0-C447-B0AB-9785F3892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52" y="0"/>
            <a:ext cx="1838204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91315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Ostra 1</a:t>
            </a:r>
            <a:endParaRPr dirty="0"/>
          </a:p>
        </p:txBody>
      </p:sp>
      <p:pic>
        <p:nvPicPr>
          <p:cNvPr id="3" name="Imagem 2" descr="Uma imagem com texto, pássaro&#10;&#10;Descrição gerada automaticamente">
            <a:extLst>
              <a:ext uri="{FF2B5EF4-FFF2-40B4-BE49-F238E27FC236}">
                <a16:creationId xmlns:a16="http://schemas.microsoft.com/office/drawing/2014/main" id="{E1F11208-C680-8146-B0C7-F7EEAAA93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21" y="51005"/>
            <a:ext cx="15523779" cy="114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42216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Ostra 2</a:t>
            </a:r>
            <a:endParaRPr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3EAD8EB-D9E2-B546-B531-EA58B9233CE5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947A62A-DCD8-5E47-95B5-D22CA1D01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716" y="1173934"/>
            <a:ext cx="13149225" cy="914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83796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Ostra 2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4B28D90-552E-514A-924E-FF557E34E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47" y="0"/>
            <a:ext cx="1577995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08561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Ostra 2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18A77CC-1175-7B43-BD97-7B124A739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52" y="0"/>
            <a:ext cx="1838204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1872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Ostra 2</a:t>
            </a:r>
            <a:endParaRPr dirty="0"/>
          </a:p>
        </p:txBody>
      </p:sp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C18B0644-7886-7E4E-8B34-944A5B8E7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94" y="0"/>
            <a:ext cx="1559300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6734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.1 - </a:t>
            </a:r>
            <a:r>
              <a:rPr lang="en-GB" sz="9600" dirty="0" err="1"/>
              <a:t>Cubo</a:t>
            </a:r>
            <a:r>
              <a:rPr lang="en-GB" sz="9600" dirty="0"/>
              <a:t> </a:t>
            </a:r>
            <a:r>
              <a:rPr lang="en-GB" sz="9600" dirty="0" err="1"/>
              <a:t>Truncado</a:t>
            </a:r>
            <a:r>
              <a:rPr lang="en-GB" sz="9600" dirty="0"/>
              <a:t> a 1/3 da </a:t>
            </a:r>
            <a:r>
              <a:rPr lang="en-GB" sz="9600" dirty="0" err="1"/>
              <a:t>Aresta</a:t>
            </a:r>
            <a:endParaRPr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C96D95A-6D44-354A-A021-BB56C3DB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439" y="-12819"/>
            <a:ext cx="15797561" cy="1150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79035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6.0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5" name="Imagem 4" descr="Uma imagem com utensílios de metal, engrenagem&#10;&#10;Descrição gerada automaticamente">
            <a:extLst>
              <a:ext uri="{FF2B5EF4-FFF2-40B4-BE49-F238E27FC236}">
                <a16:creationId xmlns:a16="http://schemas.microsoft.com/office/drawing/2014/main" id="{1A0D8257-EFCE-2D4A-8B0F-65A8D4F56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292" y="0"/>
            <a:ext cx="7530854" cy="554518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4F2B41B-F024-7E41-ADA0-554A101B8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146" y="5943600"/>
            <a:ext cx="7530854" cy="5545180"/>
          </a:xfrm>
          <a:prstGeom prst="rect">
            <a:avLst/>
          </a:prstGeom>
        </p:spPr>
      </p:pic>
      <p:pic>
        <p:nvPicPr>
          <p:cNvPr id="9" name="Imagem 8" descr="Uma imagem com texto, gato, branco&#10;&#10;Descrição gerada automaticamente">
            <a:extLst>
              <a:ext uri="{FF2B5EF4-FFF2-40B4-BE49-F238E27FC236}">
                <a16:creationId xmlns:a16="http://schemas.microsoft.com/office/drawing/2014/main" id="{07056EFD-CB02-E447-A4C3-5D26EAD34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146" y="0"/>
            <a:ext cx="7530854" cy="5545180"/>
          </a:xfrm>
          <a:prstGeom prst="rect">
            <a:avLst/>
          </a:prstGeom>
        </p:spPr>
      </p:pic>
      <p:pic>
        <p:nvPicPr>
          <p:cNvPr id="10" name="Imagem 9" descr="Uma imagem com organizado&#10;&#10;Descrição gerada automaticamente">
            <a:extLst>
              <a:ext uri="{FF2B5EF4-FFF2-40B4-BE49-F238E27FC236}">
                <a16:creationId xmlns:a16="http://schemas.microsoft.com/office/drawing/2014/main" id="{F38E21D7-0333-864F-94C7-39C0C880F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292" y="5943600"/>
            <a:ext cx="7530854" cy="554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34624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6.1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421FF9C-B239-DF4A-917D-ED1980DAA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22270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6.1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3" name="Imagem 2" descr="Uma imagem com utensílios de metal, engrenagem&#10;&#10;Descrição gerada automaticamente">
            <a:extLst>
              <a:ext uri="{FF2B5EF4-FFF2-40B4-BE49-F238E27FC236}">
                <a16:creationId xmlns:a16="http://schemas.microsoft.com/office/drawing/2014/main" id="{94158008-5075-724B-B7BC-E4F5A4005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201" y="0"/>
            <a:ext cx="1560279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31744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6.1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A5E0A9-7FFA-4448-BAD9-2AD40F728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94" y="0"/>
            <a:ext cx="1559300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60359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6.2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60EF56D-F8A1-F047-98B6-8ACF1B822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7261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6.2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3" name="Imagem 2" descr="Uma imagem com texto, gato, branco&#10;&#10;Descrição gerada automaticamente">
            <a:extLst>
              <a:ext uri="{FF2B5EF4-FFF2-40B4-BE49-F238E27FC236}">
                <a16:creationId xmlns:a16="http://schemas.microsoft.com/office/drawing/2014/main" id="{D7C16E51-7036-D94B-A3AE-B66A63DC5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201" y="0"/>
            <a:ext cx="1560279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01004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6.2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4" name="Imagem 3" descr="Uma imagem com utensílios de metal&#10;&#10;Descrição gerada automaticamente">
            <a:extLst>
              <a:ext uri="{FF2B5EF4-FFF2-40B4-BE49-F238E27FC236}">
                <a16:creationId xmlns:a16="http://schemas.microsoft.com/office/drawing/2014/main" id="{03052BED-CEBD-AE4F-8EBD-B7FA63ACD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94" y="0"/>
            <a:ext cx="1559300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71195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6.3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7A1FE73-FC39-7741-833D-10F92CA60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58922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6.3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6" name="Imagem 5" descr="Uma imagem com organizado&#10;&#10;Descrição gerada automaticamente">
            <a:extLst>
              <a:ext uri="{FF2B5EF4-FFF2-40B4-BE49-F238E27FC236}">
                <a16:creationId xmlns:a16="http://schemas.microsoft.com/office/drawing/2014/main" id="{A5045D61-68FC-5F4A-A230-2F65B25A4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201" y="0"/>
            <a:ext cx="1560279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74139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6.3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4" name="Imagem 3" descr="Uma imagem com dónute, roxo, acessório&#10;&#10;Descrição gerada automaticamente">
            <a:extLst>
              <a:ext uri="{FF2B5EF4-FFF2-40B4-BE49-F238E27FC236}">
                <a16:creationId xmlns:a16="http://schemas.microsoft.com/office/drawing/2014/main" id="{0E8B9355-ED51-9446-822F-D1EB284F7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092" y="0"/>
            <a:ext cx="15033908" cy="1107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3323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.1 - </a:t>
            </a:r>
            <a:r>
              <a:rPr lang="en-GB" sz="9600" dirty="0" err="1"/>
              <a:t>Cubo</a:t>
            </a:r>
            <a:r>
              <a:rPr lang="en-GB" sz="9600" dirty="0"/>
              <a:t> </a:t>
            </a:r>
            <a:r>
              <a:rPr lang="en-GB" sz="9600" dirty="0" err="1"/>
              <a:t>Truncado</a:t>
            </a:r>
            <a:r>
              <a:rPr lang="en-GB" sz="9600" dirty="0"/>
              <a:t> a 1/3 da </a:t>
            </a:r>
            <a:r>
              <a:rPr lang="en-GB" sz="9600" dirty="0" err="1"/>
              <a:t>Aresta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DEF5A72-525F-934C-AE7E-B0A017B48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9162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6.4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10F01E-0D68-6C4E-A1B4-5ABEB9013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80"/>
            <a:ext cx="18288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31681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6.4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F0686EA-7267-9E48-A5D4-03BB4B386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201" y="0"/>
            <a:ext cx="1560279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40601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/>
              <a:t>6.4</a:t>
            </a:r>
            <a:r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3" name="Imagem 2" descr="Uma imagem com brinquedo, Lego&#10;&#10;Descrição gerada automaticamente">
            <a:extLst>
              <a:ext uri="{FF2B5EF4-FFF2-40B4-BE49-F238E27FC236}">
                <a16:creationId xmlns:a16="http://schemas.microsoft.com/office/drawing/2014/main" id="{28D45026-C79A-E049-9043-20A1C82A6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94" y="0"/>
            <a:ext cx="1559300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00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863</Words>
  <Application>Microsoft Macintosh PowerPoint</Application>
  <PresentationFormat>Personalizados</PresentationFormat>
  <Paragraphs>136</Paragraphs>
  <Slides>92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92</vt:i4>
      </vt:variant>
    </vt:vector>
  </HeadingPairs>
  <TitlesOfParts>
    <vt:vector size="97" baseType="lpstr">
      <vt:lpstr>Helvetica</vt:lpstr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Miguel Alão Soares Gomes</dc:creator>
  <cp:lastModifiedBy>maria guerra</cp:lastModifiedBy>
  <cp:revision>28</cp:revision>
  <dcterms:modified xsi:type="dcterms:W3CDTF">2022-12-10T16:30:38Z</dcterms:modified>
</cp:coreProperties>
</file>