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62" r:id="rId5"/>
    <p:sldId id="270" r:id="rId6"/>
    <p:sldId id="266" r:id="rId7"/>
    <p:sldId id="268" r:id="rId8"/>
    <p:sldId id="269" r:id="rId9"/>
    <p:sldId id="265" r:id="rId10"/>
    <p:sldId id="271" r:id="rId11"/>
    <p:sldId id="272" r:id="rId12"/>
    <p:sldId id="274" r:id="rId13"/>
    <p:sldId id="326" r:id="rId14"/>
    <p:sldId id="327" r:id="rId15"/>
    <p:sldId id="259" r:id="rId16"/>
    <p:sldId id="294" r:id="rId17"/>
    <p:sldId id="260" r:id="rId18"/>
    <p:sldId id="279" r:id="rId19"/>
    <p:sldId id="280" r:id="rId20"/>
    <p:sldId id="261" r:id="rId21"/>
    <p:sldId id="275" r:id="rId22"/>
    <p:sldId id="277" r:id="rId23"/>
    <p:sldId id="278" r:id="rId24"/>
    <p:sldId id="276" r:id="rId25"/>
    <p:sldId id="283" r:id="rId26"/>
    <p:sldId id="281" r:id="rId27"/>
    <p:sldId id="289" r:id="rId28"/>
    <p:sldId id="288" r:id="rId29"/>
    <p:sldId id="282" r:id="rId30"/>
    <p:sldId id="292" r:id="rId31"/>
    <p:sldId id="285" r:id="rId32"/>
    <p:sldId id="286" r:id="rId33"/>
    <p:sldId id="293" r:id="rId34"/>
    <p:sldId id="295" r:id="rId35"/>
    <p:sldId id="296" r:id="rId36"/>
    <p:sldId id="297" r:id="rId37"/>
    <p:sldId id="301" r:id="rId38"/>
    <p:sldId id="302" r:id="rId39"/>
    <p:sldId id="309" r:id="rId40"/>
    <p:sldId id="310" r:id="rId41"/>
    <p:sldId id="303" r:id="rId42"/>
    <p:sldId id="312" r:id="rId43"/>
    <p:sldId id="313" r:id="rId44"/>
    <p:sldId id="321" r:id="rId45"/>
    <p:sldId id="304" r:id="rId46"/>
    <p:sldId id="284" r:id="rId47"/>
    <p:sldId id="314" r:id="rId48"/>
    <p:sldId id="306" r:id="rId49"/>
    <p:sldId id="315" r:id="rId50"/>
    <p:sldId id="316" r:id="rId51"/>
    <p:sldId id="305" r:id="rId52"/>
    <p:sldId id="319" r:id="rId53"/>
    <p:sldId id="318" r:id="rId54"/>
    <p:sldId id="320" r:id="rId55"/>
    <p:sldId id="328" r:id="rId56"/>
    <p:sldId id="329" r:id="rId57"/>
    <p:sldId id="336" r:id="rId58"/>
    <p:sldId id="337" r:id="rId59"/>
    <p:sldId id="334" r:id="rId60"/>
    <p:sldId id="340" r:id="rId61"/>
    <p:sldId id="341" r:id="rId6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0634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</a:t>
            </a:r>
            <a:r>
              <a:rPr lang="pt-PT" sz="10000" dirty="0"/>
              <a:t>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2</a:t>
            </a:r>
            <a:r>
              <a:rPr sz="10000" dirty="0"/>
              <a:t>.1</a:t>
            </a:r>
            <a:r>
              <a:rPr lang="pt-PT" sz="10000" dirty="0"/>
              <a:t>.1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en-GB" sz="10000" dirty="0"/>
              <a:t>CUBO TRUNCADO</a:t>
            </a:r>
            <a:endParaRPr sz="10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04885AB-B500-88FA-B398-F401947F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63" y="0"/>
            <a:ext cx="2043447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93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			</a:t>
            </a:r>
            <a:r>
              <a:rPr lang="pt-PT" sz="10000" dirty="0" err="1"/>
              <a:t>Exerc</a:t>
            </a:r>
            <a:r>
              <a:rPr lang="pt-PT" sz="10000" dirty="0"/>
              <a:t>. 2.1.2 – DUAL DO CUBO TRUNCADO</a:t>
            </a:r>
            <a:endParaRPr sz="211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EA6C9FE-0C6A-0904-8B91-9A5389D27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27" y="-35605"/>
            <a:ext cx="20497802" cy="115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62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3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/>
              <a:t>.</a:t>
            </a:r>
            <a:r>
              <a:rPr lang="pt-PT" sz="21100" dirty="0"/>
              <a:t>1.2</a:t>
            </a:r>
            <a:r>
              <a:rPr sz="21100" dirty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DO CUBO TRUNCADO</a:t>
            </a:r>
            <a:endParaRPr sz="211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8E5B21-528D-6F9E-EF55-771AF56D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13" y="505886"/>
            <a:ext cx="13974771" cy="103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86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2000" dirty="0"/>
              <a:t>      				</a:t>
            </a:r>
            <a:r>
              <a:rPr lang="pt-PT" sz="6600" dirty="0" err="1"/>
              <a:t>Exerc</a:t>
            </a:r>
            <a:r>
              <a:rPr lang="pt-PT" sz="6600" dirty="0"/>
              <a:t>. 2.2.2 – DUAL DO DODECAÉDRO TRUNCADO</a:t>
            </a:r>
            <a:endParaRPr sz="6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4C6913-A1F1-6834-741F-35A482CA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3" y="0"/>
            <a:ext cx="2417841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872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2000" dirty="0"/>
              <a:t>      				</a:t>
            </a:r>
            <a:r>
              <a:rPr lang="pt-PT" sz="6600" dirty="0" err="1"/>
              <a:t>Exerc</a:t>
            </a:r>
            <a:r>
              <a:rPr lang="pt-PT" sz="6600" dirty="0"/>
              <a:t>. 2.2.2 – DUAL DO DODECAÉDRO TRUNCADO</a:t>
            </a:r>
            <a:endParaRPr sz="6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F493DA-7D98-1843-0703-4C69902B8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301" y="0"/>
            <a:ext cx="1499539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28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 - </a:t>
            </a:r>
            <a:r>
              <a:rPr lang="pt-PT" dirty="0"/>
              <a:t>Conchas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16511E-AC36-6EA2-4C29-0DA0E14DE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8" t="40080" r="36572" b="15918"/>
          <a:stretch/>
        </p:blipFill>
        <p:spPr>
          <a:xfrm>
            <a:off x="13575500" y="6335143"/>
            <a:ext cx="5296691" cy="377813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B44DD9-0C04-B43D-054A-CCADCA55E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4" t="23571" r="29245" b="9705"/>
          <a:stretch/>
        </p:blipFill>
        <p:spPr>
          <a:xfrm>
            <a:off x="4473592" y="5450679"/>
            <a:ext cx="9350728" cy="55451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2A1360A-5523-650D-938F-68124229A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5" t="8150" r="27299" b="26684"/>
          <a:stretch/>
        </p:blipFill>
        <p:spPr>
          <a:xfrm>
            <a:off x="10542510" y="758997"/>
            <a:ext cx="5900064" cy="48171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78A4695-21DD-A887-271B-023E2472F4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5" t="9550" r="5361" b="6950"/>
          <a:stretch/>
        </p:blipFill>
        <p:spPr>
          <a:xfrm>
            <a:off x="16677576" y="830247"/>
            <a:ext cx="5833916" cy="48171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008565-0F24-EA38-E7F7-8BCC794CC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38" t="16641" r="19868" b="12743"/>
          <a:stretch/>
        </p:blipFill>
        <p:spPr>
          <a:xfrm>
            <a:off x="3879491" y="1333264"/>
            <a:ext cx="6680191" cy="50018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1772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06CE22-D01D-2E44-2F3F-A704CAD1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84" y="0"/>
            <a:ext cx="20476029" cy="115121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931E70-3BBD-FD01-2737-0C66E51DF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81"/>
          <a:stretch/>
        </p:blipFill>
        <p:spPr>
          <a:xfrm>
            <a:off x="1600551" y="0"/>
            <a:ext cx="2118289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037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5136A5-5F0F-CF50-FDF9-182458FC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405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10057166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Tiago Costa</a:t>
            </a:r>
            <a:endParaRPr sz="6400" cap="small" dirty="0"/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20191253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4FE0A7E4-1004-C654-8151-320D02F43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246" y="0"/>
            <a:ext cx="8889754" cy="99949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D7FB154-A0B3-1599-6946-3003750B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85" y="0"/>
            <a:ext cx="2044282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810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CEEAE7-7E8B-DB73-B6DF-758A30A7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751" y="0"/>
            <a:ext cx="13675579" cy="110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00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C38D2A-D719-07EA-0B8B-DAFAD9EAA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FAE23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52" b="76296" l="17708" r="81406">
                        <a14:foregroundMark x1="44271" y1="72130" x2="44271" y2="72130"/>
                        <a14:foregroundMark x1="68542" y1="61481" x2="68542" y2="61481"/>
                        <a14:foregroundMark x1="46875" y1="76296" x2="47344" y2="75741"/>
                        <a14:backgroundMark x1="71354" y1="60463" x2="71354" y2="60463"/>
                        <a14:backgroundMark x1="70417" y1="61204" x2="70417" y2="61204"/>
                        <a14:backgroundMark x1="62604" y1="60926" x2="62604" y2="6092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814" t="24056" r="10532" b="22909"/>
          <a:stretch/>
        </p:blipFill>
        <p:spPr>
          <a:xfrm>
            <a:off x="3657600" y="2873829"/>
            <a:ext cx="169164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438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25D1C6A-568B-A92B-629D-1FBA80A93E32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13318" name="Picture 6" descr="Beige shell, Chambered nautilus Seashell Conchology Icon, Sea shells,  beach, nautilidae, sea Anchor png | PNGWing">
            <a:extLst>
              <a:ext uri="{FF2B5EF4-FFF2-40B4-BE49-F238E27FC236}">
                <a16:creationId xmlns:a16="http://schemas.microsoft.com/office/drawing/2014/main" id="{9D3BDE08-583C-084A-8951-F5FAD011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000" l="10000" r="90000">
                        <a14:foregroundMark x1="43587" y1="86833" x2="55109" y2="91000"/>
                        <a14:foregroundMark x1="55109" y1="91000" x2="58696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06660" y="1149350"/>
            <a:ext cx="15714980" cy="102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005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3D4D7AB-B1DF-B040-15A0-DEE8E2206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586" y="0"/>
            <a:ext cx="2047282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449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81AB94-7CED-8EAD-D3C7-1872E625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645" y="189408"/>
            <a:ext cx="12628708" cy="1129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07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FB6942F2-584B-8D5F-05BB-8873E149CB66}"/>
              </a:ext>
            </a:extLst>
          </p:cNvPr>
          <p:cNvGrpSpPr/>
          <p:nvPr/>
        </p:nvGrpSpPr>
        <p:grpSpPr>
          <a:xfrm>
            <a:off x="11150600" y="0"/>
            <a:ext cx="13233400" cy="13210114"/>
            <a:chOff x="11150600" y="0"/>
            <a:chExt cx="13233400" cy="1321011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9ACFE1D0-6FD5-4C38-2E9A-D54B1CB31441}"/>
                </a:ext>
              </a:extLst>
            </p:cNvPr>
            <p:cNvSpPr/>
            <p:nvPr/>
          </p:nvSpPr>
          <p:spPr>
            <a:xfrm>
              <a:off x="11150600" y="0"/>
              <a:ext cx="13233400" cy="132101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4" name="Imagem 3" descr="Uma imagem com molusco, invertebrado, chávena, laranja&#10;&#10;Descrição gerada automaticamente">
              <a:extLst>
                <a:ext uri="{FF2B5EF4-FFF2-40B4-BE49-F238E27FC236}">
                  <a16:creationId xmlns:a16="http://schemas.microsoft.com/office/drawing/2014/main" id="{1FF3C719-3169-6007-F554-424FC5B73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3825" y="892723"/>
              <a:ext cx="9886950" cy="9703335"/>
            </a:xfrm>
            <a:prstGeom prst="rect">
              <a:avLst/>
            </a:prstGeom>
          </p:spPr>
        </p:pic>
      </p:grp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228538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29CEC7A-FF68-8920-1F97-28886E1B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6" y="0"/>
            <a:ext cx="21291948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998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1EA382-1C9E-B7FD-5202-411F56D35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7" t="22545" r="17813" b="15255"/>
          <a:stretch/>
        </p:blipFill>
        <p:spPr>
          <a:xfrm>
            <a:off x="4180113" y="2710542"/>
            <a:ext cx="14891657" cy="74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8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1708592" y="2317885"/>
            <a:ext cx="8157682" cy="795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just"/>
            <a:r>
              <a:rPr dirty="0"/>
              <a:t>ÍNDICE</a:t>
            </a:r>
            <a:endParaRPr lang="pt-PT" dirty="0"/>
          </a:p>
          <a:p>
            <a:endParaRPr lang="pt-PT" dirty="0"/>
          </a:p>
          <a:p>
            <a:pPr algn="just"/>
            <a:r>
              <a:rPr lang="pt-PT" b="0" dirty="0"/>
              <a:t>1.1 - QGIS: MAPAS</a:t>
            </a:r>
          </a:p>
          <a:p>
            <a:pPr algn="just"/>
            <a:endParaRPr lang="pt-PT" b="0" dirty="0"/>
          </a:p>
          <a:p>
            <a:pPr algn="just"/>
            <a:r>
              <a:rPr lang="pt-PT" b="0" dirty="0"/>
              <a:t>2.1 - POLIEDROS</a:t>
            </a:r>
          </a:p>
          <a:p>
            <a:pPr algn="just"/>
            <a:r>
              <a:rPr lang="pt-PT" b="0" dirty="0"/>
              <a:t>2.1.1 - CUBO TRUNCADO</a:t>
            </a:r>
          </a:p>
          <a:p>
            <a:pPr algn="just"/>
            <a:r>
              <a:rPr lang="pt-PT" b="0" dirty="0"/>
              <a:t>2.1.2 - DUAL DO CUBO TRUNCADO</a:t>
            </a:r>
          </a:p>
          <a:p>
            <a:pPr algn="just"/>
            <a:r>
              <a:rPr lang="pt-PT" b="0" dirty="0"/>
              <a:t>2.2.1 - DODECAEDRO TRUNCADO</a:t>
            </a:r>
          </a:p>
          <a:p>
            <a:pPr algn="just"/>
            <a:r>
              <a:rPr lang="pt-PT" b="0" dirty="0"/>
              <a:t>2.2.2 - DUAL DO DODECAEDRO TRUNCADO</a:t>
            </a:r>
          </a:p>
          <a:p>
            <a:pPr algn="just"/>
            <a:endParaRPr lang="pt-PT" b="0" dirty="0"/>
          </a:p>
          <a:p>
            <a:pPr algn="just"/>
            <a:r>
              <a:rPr lang="pt-PT" b="0" dirty="0"/>
              <a:t>3 - CONCHAS</a:t>
            </a:r>
          </a:p>
          <a:p>
            <a:pPr algn="just"/>
            <a:r>
              <a:rPr lang="pt-PT" b="0" dirty="0"/>
              <a:t>3.1 - SPIRULA</a:t>
            </a:r>
          </a:p>
          <a:p>
            <a:pPr algn="just"/>
            <a:r>
              <a:rPr lang="pt-PT" b="0" dirty="0"/>
              <a:t>3.2 - PLANORBIS</a:t>
            </a:r>
          </a:p>
          <a:p>
            <a:pPr algn="just"/>
            <a:r>
              <a:rPr lang="pt-PT" b="0" dirty="0"/>
              <a:t>3.3 - NAUTILUS</a:t>
            </a:r>
          </a:p>
          <a:p>
            <a:pPr algn="just"/>
            <a:r>
              <a:rPr lang="pt-PT" b="0" dirty="0"/>
              <a:t>3.4 - CARACOL</a:t>
            </a:r>
          </a:p>
          <a:p>
            <a:pPr algn="just"/>
            <a:r>
              <a:rPr lang="pt-PT" b="0" dirty="0"/>
              <a:t>3.5 - CARAMUJO</a:t>
            </a:r>
          </a:p>
          <a:p>
            <a:pPr algn="just"/>
            <a:endParaRPr lang="pt-PT" b="0" dirty="0"/>
          </a:p>
        </p:txBody>
      </p:sp>
      <p:sp>
        <p:nvSpPr>
          <p:cNvPr id="6" name="ÍNDICE">
            <a:extLst>
              <a:ext uri="{FF2B5EF4-FFF2-40B4-BE49-F238E27FC236}">
                <a16:creationId xmlns:a16="http://schemas.microsoft.com/office/drawing/2014/main" id="{E5EE207D-E2C8-7279-411F-5E8CB962838F}"/>
              </a:ext>
            </a:extLst>
          </p:cNvPr>
          <p:cNvSpPr txBox="1"/>
          <p:nvPr/>
        </p:nvSpPr>
        <p:spPr>
          <a:xfrm>
            <a:off x="10548762" y="3317499"/>
            <a:ext cx="7332837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just"/>
            <a:r>
              <a:rPr lang="pt-PT" b="0" dirty="0"/>
              <a:t>4 - GRASSHOPPER</a:t>
            </a:r>
          </a:p>
          <a:p>
            <a:pPr algn="just"/>
            <a:r>
              <a:rPr lang="pt-PT" b="0" dirty="0"/>
              <a:t>4.1 - FORMAS GEOMÉTRICAS</a:t>
            </a:r>
          </a:p>
          <a:p>
            <a:pPr algn="just"/>
            <a:r>
              <a:rPr lang="pt-PT" b="0" dirty="0"/>
              <a:t>4.2 - CUBO EXPLODIDO</a:t>
            </a:r>
          </a:p>
          <a:p>
            <a:pPr algn="just"/>
            <a:r>
              <a:rPr lang="pt-PT" b="0" dirty="0"/>
              <a:t>4.3 - PLANO CURVO</a:t>
            </a:r>
          </a:p>
          <a:p>
            <a:pPr algn="just"/>
            <a:r>
              <a:rPr lang="pt-PT" b="0" dirty="0"/>
              <a:t>4.4 - TERRENO EXEMPLO</a:t>
            </a:r>
          </a:p>
          <a:p>
            <a:pPr algn="just"/>
            <a:r>
              <a:rPr lang="pt-PT" b="0" dirty="0"/>
              <a:t>4.5 - TERRENO DE PROJETO</a:t>
            </a:r>
          </a:p>
          <a:p>
            <a:pPr algn="just"/>
            <a:endParaRPr lang="pt-PT" b="0" dirty="0"/>
          </a:p>
          <a:p>
            <a:pPr algn="just"/>
            <a:r>
              <a:rPr lang="pt-PT" b="0" dirty="0"/>
              <a:t>5 - CONCHAS BIVALVES</a:t>
            </a:r>
          </a:p>
          <a:p>
            <a:pPr algn="just"/>
            <a:r>
              <a:rPr lang="pt-PT" b="0" dirty="0"/>
              <a:t>5.1 – MEXILHÃO</a:t>
            </a:r>
          </a:p>
          <a:p>
            <a:pPr algn="just"/>
            <a:r>
              <a:rPr lang="pt-PT" b="0" dirty="0"/>
              <a:t>5.2 – AMÊIJOA</a:t>
            </a:r>
          </a:p>
          <a:p>
            <a:pPr algn="just"/>
            <a:r>
              <a:rPr lang="pt-PT" b="0" dirty="0"/>
              <a:t>5.3 – VIEIRA</a:t>
            </a:r>
          </a:p>
          <a:p>
            <a:pPr algn="just"/>
            <a:r>
              <a:rPr lang="pt-PT" b="0" dirty="0"/>
              <a:t>5.4 – OSTRA</a:t>
            </a:r>
          </a:p>
          <a:p>
            <a:pPr algn="just"/>
            <a:r>
              <a:rPr lang="pt-PT" b="0" dirty="0"/>
              <a:t>5.5 – OSTRA</a:t>
            </a:r>
          </a:p>
          <a:p>
            <a:pPr algn="just"/>
            <a:endParaRPr lang="pt-PT" b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FD72DA-9D95-EEAD-9F47-AF3C2F6FCB4A}"/>
              </a:ext>
            </a:extLst>
          </p:cNvPr>
          <p:cNvSpPr txBox="1"/>
          <p:nvPr/>
        </p:nvSpPr>
        <p:spPr>
          <a:xfrm>
            <a:off x="17211040" y="3317499"/>
            <a:ext cx="12192000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 – CORAIS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6.1 – CORAL ESPINHOSO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6.2 – CORAL  TENTACULAR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6.4 – CORAL CÓNICO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6.5 – CORAL ESFÉRICO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B14C6CD-95E7-E3D6-C115-1E6305174E2A}"/>
              </a:ext>
            </a:extLst>
          </p:cNvPr>
          <p:cNvGrpSpPr/>
          <p:nvPr/>
        </p:nvGrpSpPr>
        <p:grpSpPr>
          <a:xfrm>
            <a:off x="11150600" y="0"/>
            <a:ext cx="13233400" cy="13210114"/>
            <a:chOff x="11150600" y="0"/>
            <a:chExt cx="13233400" cy="1321011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DE1FF93-5F33-28CD-F6E9-EF5D88E4AC4B}"/>
                </a:ext>
              </a:extLst>
            </p:cNvPr>
            <p:cNvSpPr/>
            <p:nvPr/>
          </p:nvSpPr>
          <p:spPr>
            <a:xfrm>
              <a:off x="11150600" y="0"/>
              <a:ext cx="13233400" cy="132101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9458" name="Picture 2" descr="Caramujo – Wikipédia, a enciclopédia livre">
              <a:extLst>
                <a:ext uri="{FF2B5EF4-FFF2-40B4-BE49-F238E27FC236}">
                  <a16:creationId xmlns:a16="http://schemas.microsoft.com/office/drawing/2014/main" id="{80489CFF-6243-FD2B-F4A9-85024BAD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115" y="505886"/>
              <a:ext cx="9782369" cy="1016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61558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18EC31C-3EE3-9878-6AD9-004C5460A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8"/>
          <a:stretch/>
        </p:blipFill>
        <p:spPr>
          <a:xfrm>
            <a:off x="3535911" y="-15136"/>
            <a:ext cx="17312175" cy="115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892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18704F6-BA66-5298-A54B-F94C6228D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14" t="32858" r="27913" b="29047"/>
          <a:stretch/>
        </p:blipFill>
        <p:spPr>
          <a:xfrm>
            <a:off x="3253771" y="138649"/>
            <a:ext cx="17876455" cy="113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45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BBA9F25-FB80-D797-B8C1-108FAC3D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505886"/>
            <a:ext cx="9652000" cy="9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4236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 Geométricas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4B99B5-74B0-181E-C77F-4A62466B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26" y="0"/>
            <a:ext cx="2112994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733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 Geométricas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929B4E-C28D-1395-84E1-8F403E353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11" y="0"/>
            <a:ext cx="1988577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280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4.2</a:t>
            </a:r>
            <a:r>
              <a:rPr dirty="0"/>
              <a:t> </a:t>
            </a:r>
            <a:r>
              <a:rPr lang="pt-PT" dirty="0"/>
              <a:t>–Cubo Explodido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468BDB-0474-83D0-C833-B62C1783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89" y="14841"/>
            <a:ext cx="22847819" cy="114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515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Conchas Bivalves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AE60F3-03A0-FB07-4EDF-ED6D50D6F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0" t="26413" r="18598" b="12205"/>
          <a:stretch/>
        </p:blipFill>
        <p:spPr>
          <a:xfrm>
            <a:off x="13650686" y="332952"/>
            <a:ext cx="7195911" cy="54537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092304-99BE-0C31-BCFF-53EB89FC2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0" t="19726" r="13172" b="10466"/>
          <a:stretch/>
        </p:blipFill>
        <p:spPr>
          <a:xfrm>
            <a:off x="6741246" y="1012372"/>
            <a:ext cx="6351281" cy="409490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3E00A93-30D0-EF96-413E-A1F98EA2E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1" t="23717" r="27866" b="20589"/>
          <a:stretch/>
        </p:blipFill>
        <p:spPr>
          <a:xfrm>
            <a:off x="6471557" y="6063013"/>
            <a:ext cx="6890657" cy="47026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DA7851-5C82-4B2C-AA8B-9F0900CA89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38" t="18605" r="27777" b="10705"/>
          <a:stretch/>
        </p:blipFill>
        <p:spPr>
          <a:xfrm>
            <a:off x="13650686" y="5298341"/>
            <a:ext cx="5776526" cy="58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15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44040" name="Picture 8" descr="Mexilhão, Clam, Moulesfrites png transparente grátis">
            <a:extLst>
              <a:ext uri="{FF2B5EF4-FFF2-40B4-BE49-F238E27FC236}">
                <a16:creationId xmlns:a16="http://schemas.microsoft.com/office/drawing/2014/main" id="{FC6BF64E-F8FE-4C32-65F1-094A2D7B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008" y="1931215"/>
            <a:ext cx="12710583" cy="76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8888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1A3662-9A6E-AB35-3F95-04C00611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988" y="8084"/>
            <a:ext cx="15772023" cy="114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349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2D426E-AEDC-B2F3-519E-50C1387FE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7781"/>
          <a:stretch/>
        </p:blipFill>
        <p:spPr bwMode="auto">
          <a:xfrm>
            <a:off x="-1" y="505887"/>
            <a:ext cx="24492100" cy="109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55AC3DC-7F0A-D8DA-73DB-CDD34C63C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357" y="0"/>
            <a:ext cx="1722328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0811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5" name="Imagem 4" descr="Uma imagem com invertebrado, molusco, amêijoa, escuro&#10;&#10;Descrição gerada automaticamente">
            <a:extLst>
              <a:ext uri="{FF2B5EF4-FFF2-40B4-BE49-F238E27FC236}">
                <a16:creationId xmlns:a16="http://schemas.microsoft.com/office/drawing/2014/main" id="{0AEC0FCD-286C-CBF2-DDD3-6DF5571B5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350" y="1704975"/>
            <a:ext cx="6896100" cy="89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308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F6F6C1-8365-A54E-A2BC-9CF4191C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231" y="6598"/>
            <a:ext cx="21191535" cy="114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2603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803B874-2FF9-93F0-2DB9-EF2B7556A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2" t="46163" r="42246" b="33101"/>
          <a:stretch/>
        </p:blipFill>
        <p:spPr>
          <a:xfrm>
            <a:off x="5469254" y="2272939"/>
            <a:ext cx="13445489" cy="91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557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CF4EF1-408A-BED1-495C-462684681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5614" t="25730" r="26339" b="14598"/>
          <a:stretch/>
        </p:blipFill>
        <p:spPr>
          <a:xfrm>
            <a:off x="5301943" y="2188029"/>
            <a:ext cx="13780113" cy="796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748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4" name="Imagem 3" descr="Uma imagem com invertebrado, molusco, berbigão&#10;&#10;Descrição gerada automaticamente">
            <a:extLst>
              <a:ext uri="{FF2B5EF4-FFF2-40B4-BE49-F238E27FC236}">
                <a16:creationId xmlns:a16="http://schemas.microsoft.com/office/drawing/2014/main" id="{A524F8DB-B512-C7F1-D27F-5E8A96DF0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62" y="2034403"/>
            <a:ext cx="7839075" cy="77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934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61D498-91D5-F506-9495-949BAA81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487" y="0"/>
            <a:ext cx="1353873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5478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A30A45-678F-CBB1-23EE-1BC788A6B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3778" t="23586" r="22592" b="17450"/>
          <a:stretch/>
        </p:blipFill>
        <p:spPr>
          <a:xfrm>
            <a:off x="7560128" y="889480"/>
            <a:ext cx="9263744" cy="91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154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9942" name="Picture 6" descr="Whatever you do, don't Google “Cut Foot” – Royal Akarana Yacht Club">
            <a:extLst>
              <a:ext uri="{FF2B5EF4-FFF2-40B4-BE49-F238E27FC236}">
                <a16:creationId xmlns:a16="http://schemas.microsoft.com/office/drawing/2014/main" id="{55F3E9E4-7DDA-4B6A-9F4A-C3717683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4287500" cy="1072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1109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6E11EA6-3F51-C5DF-EA2D-1A657781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38" y="-12922"/>
            <a:ext cx="14020321" cy="115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64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3C73D89-5FCF-4BC9-BBF7-CE4E9758D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3354"/>
          <a:stretch/>
        </p:blipFill>
        <p:spPr bwMode="auto">
          <a:xfrm>
            <a:off x="0" y="-239915"/>
            <a:ext cx="24384000" cy="117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8021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4FA1F5A-AD65-4FAF-5E32-4F615D1C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113" y="505886"/>
            <a:ext cx="17781773" cy="104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8412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0962" name="Picture 2" descr="Ostras, Clam, Ostra Do Pacífico png transparente grátis">
            <a:extLst>
              <a:ext uri="{FF2B5EF4-FFF2-40B4-BE49-F238E27FC236}">
                <a16:creationId xmlns:a16="http://schemas.microsoft.com/office/drawing/2014/main" id="{988FE31B-2A6B-4C47-3D77-33B39352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" b="93485" l="6000" r="91222">
                        <a14:foregroundMark x1="10889" y1="46818" x2="8778" y2="54545"/>
                        <a14:foregroundMark x1="8778" y1="54545" x2="9111" y2="66364"/>
                        <a14:foregroundMark x1="9111" y1="66364" x2="19889" y2="86970"/>
                        <a14:foregroundMark x1="19889" y1="86970" x2="28111" y2="90606"/>
                        <a14:foregroundMark x1="28111" y1="90606" x2="37333" y2="77121"/>
                        <a14:foregroundMark x1="37333" y1="77121" x2="40556" y2="53182"/>
                        <a14:foregroundMark x1="28667" y1="90758" x2="35889" y2="89091"/>
                        <a14:foregroundMark x1="35889" y1="89091" x2="32556" y2="89242"/>
                        <a14:foregroundMark x1="7667" y1="60455" x2="6111" y2="56515"/>
                        <a14:foregroundMark x1="59778" y1="17273" x2="76111" y2="74242"/>
                        <a14:foregroundMark x1="76111" y1="74242" x2="76111" y2="75455"/>
                        <a14:foregroundMark x1="68667" y1="81970" x2="58778" y2="15909"/>
                        <a14:foregroundMark x1="58778" y1="15909" x2="58889" y2="12879"/>
                        <a14:foregroundMark x1="56222" y1="14848" x2="66889" y2="7576"/>
                        <a14:foregroundMark x1="71000" y1="8030" x2="78889" y2="13333"/>
                        <a14:foregroundMark x1="78889" y1="13333" x2="84111" y2="20455"/>
                        <a14:foregroundMark x1="84111" y1="20455" x2="84667" y2="20909"/>
                        <a14:foregroundMark x1="88778" y1="33485" x2="86556" y2="18485"/>
                        <a14:foregroundMark x1="86556" y1="18485" x2="79778" y2="7424"/>
                        <a14:foregroundMark x1="79778" y1="7424" x2="77222" y2="6364"/>
                        <a14:foregroundMark x1="87333" y1="36212" x2="91444" y2="49394"/>
                        <a14:foregroundMark x1="91444" y1="49394" x2="90556" y2="51667"/>
                        <a14:foregroundMark x1="74889" y1="85152" x2="69111" y2="86667"/>
                        <a14:foregroundMark x1="69111" y1="86667" x2="67222" y2="79848"/>
                        <a14:foregroundMark x1="72556" y1="90455" x2="67333" y2="84394"/>
                        <a14:foregroundMark x1="67333" y1="84394" x2="66556" y2="82727"/>
                        <a14:foregroundMark x1="76111" y1="83485" x2="79667" y2="71364"/>
                        <a14:foregroundMark x1="21222" y1="13636" x2="19444" y2="15606"/>
                        <a14:foregroundMark x1="25111" y1="89545" x2="30778" y2="93636"/>
                        <a14:foregroundMark x1="30778" y1="93636" x2="31333" y2="93182"/>
                        <a14:foregroundMark x1="70778" y1="86364" x2="75000" y2="91970"/>
                        <a14:foregroundMark x1="75000" y1="91970" x2="75778" y2="88788"/>
                        <a14:foregroundMark x1="75778" y1="85606" x2="68778" y2="90758"/>
                        <a14:foregroundMark x1="68778" y1="90758" x2="66889" y2="87121"/>
                        <a14:foregroundMark x1="71333" y1="2121" x2="76222" y2="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50" y="2877607"/>
            <a:ext cx="85725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2129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A56BBB-A9B6-74E9-AD22-1C823463A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13" y="-350995"/>
            <a:ext cx="11299371" cy="118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212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59B727-D165-58EB-C41B-A2ACFECC0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75" y="-454240"/>
            <a:ext cx="17535447" cy="117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531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86F529-BE6D-583D-506A-16C67F892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030" t="23495" r="30842" b="19680"/>
          <a:stretch/>
        </p:blipFill>
        <p:spPr>
          <a:xfrm>
            <a:off x="9437913" y="505886"/>
            <a:ext cx="8850085" cy="104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05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-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CC7B23-C82C-845B-B2DB-CE5D30123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06" t="37143" r="56598" b="33809"/>
          <a:stretch/>
        </p:blipFill>
        <p:spPr>
          <a:xfrm>
            <a:off x="13898979" y="3185285"/>
            <a:ext cx="4301002" cy="64742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15F3E4-A65F-8917-959E-C84EA3047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27" t="30238" r="36468" b="46905"/>
          <a:stretch/>
        </p:blipFill>
        <p:spPr>
          <a:xfrm>
            <a:off x="6288507" y="3185285"/>
            <a:ext cx="7610472" cy="57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398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1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686CCA-0DD0-1AF4-74D2-8C4F534B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9"/>
          <a:stretch/>
        </p:blipFill>
        <p:spPr>
          <a:xfrm>
            <a:off x="4474029" y="0"/>
            <a:ext cx="1560767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3306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2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E3D01C-5A83-545B-4CAE-61A1C7EFA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3" t="34286" r="46702" b="28809"/>
          <a:stretch/>
        </p:blipFill>
        <p:spPr>
          <a:xfrm>
            <a:off x="6876877" y="893323"/>
            <a:ext cx="10630243" cy="101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184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2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403511-F7E8-EE8B-9AC2-2B29104B7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675" y="0"/>
            <a:ext cx="1784664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6971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3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BFF1CD-00BE-C096-142B-36BDF4BE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81" t="27857" r="45695" b="41014"/>
          <a:stretch/>
        </p:blipFill>
        <p:spPr>
          <a:xfrm>
            <a:off x="6554532" y="505886"/>
            <a:ext cx="11274935" cy="101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8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EEB772-EBA7-C084-6B3C-9913A7C69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4213" b="6197"/>
          <a:stretch/>
        </p:blipFill>
        <p:spPr bwMode="auto">
          <a:xfrm>
            <a:off x="326570" y="793378"/>
            <a:ext cx="24057429" cy="106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236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4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8E1D9D-53DB-31D3-BAB7-0542069C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0" y="0"/>
            <a:ext cx="1394791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786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4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C78D99C-F9CA-10F9-A6D1-06D0BF90F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1" t="31930" r="38217" b="22105"/>
          <a:stretch/>
        </p:blipFill>
        <p:spPr>
          <a:xfrm>
            <a:off x="6200274" y="0"/>
            <a:ext cx="11983452" cy="1129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01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309BB1-1C4F-BAD3-25A7-DD2A3DB46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4403" r="1116" b="5628"/>
          <a:stretch/>
        </p:blipFill>
        <p:spPr bwMode="auto">
          <a:xfrm>
            <a:off x="0" y="-722863"/>
            <a:ext cx="24384000" cy="122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605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1494F1-FF07-F613-B52C-25169D182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" r="1024" b="7616"/>
          <a:stretch/>
        </p:blipFill>
        <p:spPr bwMode="auto">
          <a:xfrm>
            <a:off x="-2" y="-857550"/>
            <a:ext cx="24384001" cy="123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638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 - </a:t>
            </a:r>
            <a:r>
              <a:rPr lang="en-GB" dirty="0"/>
              <a:t>POLIEDROS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73316D-9CAE-0A34-C74F-81F1B291A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31633" r="28333" b="30988"/>
          <a:stretch/>
        </p:blipFill>
        <p:spPr>
          <a:xfrm>
            <a:off x="13573760" y="0"/>
            <a:ext cx="10810240" cy="58030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E7F1396-2DB4-DBDD-5A14-81A76AF9D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8" t="31531" r="34778" b="30148"/>
          <a:stretch/>
        </p:blipFill>
        <p:spPr>
          <a:xfrm flipH="1">
            <a:off x="13716000" y="5803088"/>
            <a:ext cx="10668000" cy="56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601</Words>
  <Application>Microsoft Office PowerPoint</Application>
  <PresentationFormat>Personalizados</PresentationFormat>
  <Paragraphs>106</Paragraphs>
  <Slides>61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61</vt:i4>
      </vt:variant>
    </vt:vector>
  </HeadingPairs>
  <TitlesOfParts>
    <vt:vector size="66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Tiago Nisa Francisco Rodrigues Da Costa</cp:lastModifiedBy>
  <cp:revision>52</cp:revision>
  <dcterms:modified xsi:type="dcterms:W3CDTF">2022-12-24T00:46:46Z</dcterms:modified>
</cp:coreProperties>
</file>