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5" r:id="rId4"/>
    <p:sldId id="287" r:id="rId5"/>
    <p:sldId id="286" r:id="rId6"/>
    <p:sldId id="288" r:id="rId7"/>
    <p:sldId id="289" r:id="rId8"/>
    <p:sldId id="266" r:id="rId9"/>
    <p:sldId id="261" r:id="rId10"/>
    <p:sldId id="267" r:id="rId11"/>
    <p:sldId id="269" r:id="rId12"/>
    <p:sldId id="270" r:id="rId13"/>
    <p:sldId id="272" r:id="rId14"/>
    <p:sldId id="278" r:id="rId15"/>
    <p:sldId id="276" r:id="rId16"/>
    <p:sldId id="277" r:id="rId17"/>
    <p:sldId id="274" r:id="rId18"/>
    <p:sldId id="273" r:id="rId19"/>
    <p:sldId id="280" r:id="rId20"/>
    <p:sldId id="281" r:id="rId21"/>
    <p:sldId id="282" r:id="rId22"/>
    <p:sldId id="283" r:id="rId23"/>
    <p:sldId id="284" r:id="rId24"/>
    <p:sldId id="285" r:id="rId25"/>
    <p:sldId id="29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6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  <p:pic>
        <p:nvPicPr>
          <p:cNvPr id="3" name="Imagem 2" descr="Uma imagem com invertebrado, molusco&#10;&#10;Descrição gerada automaticamente">
            <a:extLst>
              <a:ext uri="{FF2B5EF4-FFF2-40B4-BE49-F238E27FC236}">
                <a16:creationId xmlns:a16="http://schemas.microsoft.com/office/drawing/2014/main" id="{6393B66F-108C-8BFF-9F35-0020F5CAB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3452" b="1145"/>
          <a:stretch/>
        </p:blipFill>
        <p:spPr>
          <a:xfrm>
            <a:off x="11490960" y="0"/>
            <a:ext cx="12893040" cy="11488779"/>
          </a:xfrm>
          <a:prstGeom prst="rect">
            <a:avLst/>
          </a:prstGeom>
        </p:spPr>
      </p:pic>
      <p:pic>
        <p:nvPicPr>
          <p:cNvPr id="5" name="Imagem 4" descr="Uma imagem com chão, interior&#10;&#10;Descrição gerada automaticamente">
            <a:extLst>
              <a:ext uri="{FF2B5EF4-FFF2-40B4-BE49-F238E27FC236}">
                <a16:creationId xmlns:a16="http://schemas.microsoft.com/office/drawing/2014/main" id="{985A46BD-BAF0-3B99-CFD5-12B6648AE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14315" b="14032"/>
          <a:stretch/>
        </p:blipFill>
        <p:spPr>
          <a:xfrm>
            <a:off x="895739" y="144794"/>
            <a:ext cx="7203232" cy="5432847"/>
          </a:xfrm>
          <a:prstGeom prst="rect">
            <a:avLst/>
          </a:prstGeom>
        </p:spPr>
      </p:pic>
      <p:pic>
        <p:nvPicPr>
          <p:cNvPr id="7" name="Imagem 6" descr="Uma imagem com molusco&#10;&#10;Descrição gerada automaticamente">
            <a:extLst>
              <a:ext uri="{FF2B5EF4-FFF2-40B4-BE49-F238E27FC236}">
                <a16:creationId xmlns:a16="http://schemas.microsoft.com/office/drawing/2014/main" id="{EF782DF0-D992-C60C-70F9-1236D4734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6" t="13148" r="20377" b="19477"/>
          <a:stretch/>
        </p:blipFill>
        <p:spPr>
          <a:xfrm>
            <a:off x="895739" y="5826954"/>
            <a:ext cx="7191111" cy="543284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018CCDE-3FB1-F279-B3DE-522D7D33BC17}"/>
              </a:ext>
            </a:extLst>
          </p:cNvPr>
          <p:cNvSpPr txBox="1"/>
          <p:nvPr/>
        </p:nvSpPr>
        <p:spPr>
          <a:xfrm>
            <a:off x="9180111" y="8031766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436F23E-5B9B-85D8-7F85-4476B1219BC2}"/>
              </a:ext>
            </a:extLst>
          </p:cNvPr>
          <p:cNvSpPr txBox="1"/>
          <p:nvPr/>
        </p:nvSpPr>
        <p:spPr>
          <a:xfrm>
            <a:off x="8688791" y="2443790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9140958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4428AE-7E4A-DC0A-4E8A-D3E441562518}"/>
              </a:ext>
            </a:extLst>
          </p:cNvPr>
          <p:cNvSpPr txBox="1"/>
          <p:nvPr/>
        </p:nvSpPr>
        <p:spPr>
          <a:xfrm>
            <a:off x="9180111" y="8031766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6253232-13DF-8904-916F-756A7CA889B1}"/>
              </a:ext>
            </a:extLst>
          </p:cNvPr>
          <p:cNvSpPr txBox="1"/>
          <p:nvPr/>
        </p:nvSpPr>
        <p:spPr>
          <a:xfrm>
            <a:off x="8688791" y="2443790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CACD051-7D60-B339-0BCC-1C8C8D6E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1" y="189544"/>
            <a:ext cx="7558098" cy="563700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66E030-097A-2670-139D-A394DFF97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9702" r="17901" b="9608"/>
          <a:stretch/>
        </p:blipFill>
        <p:spPr>
          <a:xfrm>
            <a:off x="591154" y="5826550"/>
            <a:ext cx="7668917" cy="5169696"/>
          </a:xfrm>
          <a:prstGeom prst="rect">
            <a:avLst/>
          </a:prstGeom>
        </p:spPr>
      </p:pic>
      <p:pic>
        <p:nvPicPr>
          <p:cNvPr id="13" name="Imagem 12" descr="Uma imagem com molusco, invertebrado, caracol, laranja&#10;&#10;Descrição gerada automaticamente">
            <a:extLst>
              <a:ext uri="{FF2B5EF4-FFF2-40B4-BE49-F238E27FC236}">
                <a16:creationId xmlns:a16="http://schemas.microsoft.com/office/drawing/2014/main" id="{52107E80-87BB-9F9F-2CDD-7A94A73FE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5486" b="-701"/>
          <a:stretch/>
        </p:blipFill>
        <p:spPr>
          <a:xfrm>
            <a:off x="11207261" y="4466"/>
            <a:ext cx="13176739" cy="115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20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Caramujo do mar</a:t>
            </a:r>
            <a:endParaRPr dirty="0"/>
          </a:p>
        </p:txBody>
      </p:sp>
      <p:pic>
        <p:nvPicPr>
          <p:cNvPr id="2052" name="Picture 4" descr="Snails and Slugs (Gastropoda)">
            <a:extLst>
              <a:ext uri="{FF2B5EF4-FFF2-40B4-BE49-F238E27FC236}">
                <a16:creationId xmlns:a16="http://schemas.microsoft.com/office/drawing/2014/main" id="{B9D3BEE0-E9BD-3F79-F7DE-F6575A451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6543"/>
          <a:stretch/>
        </p:blipFill>
        <p:spPr bwMode="auto">
          <a:xfrm>
            <a:off x="11746522" y="1"/>
            <a:ext cx="12637478" cy="1148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338F3D4-CE33-22FD-7DB5-9933E9414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20064" r="25285" b="14887"/>
          <a:stretch/>
        </p:blipFill>
        <p:spPr>
          <a:xfrm>
            <a:off x="733550" y="0"/>
            <a:ext cx="6712279" cy="54440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8B13D3-FCED-9D19-ECE5-00EDC5010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2" t="25001" r="30409" b="14059"/>
          <a:stretch/>
        </p:blipFill>
        <p:spPr>
          <a:xfrm>
            <a:off x="733550" y="5523914"/>
            <a:ext cx="6712279" cy="56645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F8CE46-ADA6-4F5C-C962-B7F0F35F75D8}"/>
              </a:ext>
            </a:extLst>
          </p:cNvPr>
          <p:cNvSpPr txBox="1"/>
          <p:nvPr/>
        </p:nvSpPr>
        <p:spPr>
          <a:xfrm>
            <a:off x="9180111" y="8031766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D11647-287F-26B9-C78E-9B9D3FB1B612}"/>
              </a:ext>
            </a:extLst>
          </p:cNvPr>
          <p:cNvSpPr txBox="1"/>
          <p:nvPr/>
        </p:nvSpPr>
        <p:spPr>
          <a:xfrm>
            <a:off x="8688791" y="2443790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137207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906F255-537D-CDE0-1124-71B323C57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0"/>
          <a:stretch/>
        </p:blipFill>
        <p:spPr>
          <a:xfrm>
            <a:off x="12191999" y="298579"/>
            <a:ext cx="11701321" cy="104341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4B7B901-4D58-4FFD-84E4-E163C60B0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4" r="15421"/>
          <a:stretch/>
        </p:blipFill>
        <p:spPr>
          <a:xfrm>
            <a:off x="490680" y="298579"/>
            <a:ext cx="11576864" cy="1043415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15C73E-BE87-FB3E-1495-A1C08D9355F7}"/>
              </a:ext>
            </a:extLst>
          </p:cNvPr>
          <p:cNvSpPr txBox="1"/>
          <p:nvPr/>
        </p:nvSpPr>
        <p:spPr>
          <a:xfrm>
            <a:off x="17315112" y="10732731"/>
            <a:ext cx="232275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 err="1"/>
              <a:t>Grasshopper</a:t>
            </a:r>
            <a:endParaRPr lang="pt-PT" b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EED2644-0591-1346-9374-6CBE476652C6}"/>
              </a:ext>
            </a:extLst>
          </p:cNvPr>
          <p:cNvSpPr txBox="1"/>
          <p:nvPr/>
        </p:nvSpPr>
        <p:spPr>
          <a:xfrm>
            <a:off x="4020782" y="10732731"/>
            <a:ext cx="377346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r>
              <a:rPr lang="pt-PT" b="0" dirty="0"/>
              <a:t> – </a:t>
            </a:r>
            <a:r>
              <a:rPr lang="pt-PT" b="0" dirty="0" err="1"/>
              <a:t>Rhino</a:t>
            </a:r>
            <a:endParaRPr lang="pt-PT" b="0" dirty="0"/>
          </a:p>
        </p:txBody>
      </p:sp>
    </p:spTree>
    <p:extLst>
      <p:ext uri="{BB962C8B-B14F-4D97-AF65-F5344CB8AC3E}">
        <p14:creationId xmlns:p14="http://schemas.microsoft.com/office/powerpoint/2010/main" val="41193269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D12AE7-00CB-B249-3C8E-D93BE3FB3D55}"/>
              </a:ext>
            </a:extLst>
          </p:cNvPr>
          <p:cNvSpPr txBox="1"/>
          <p:nvPr/>
        </p:nvSpPr>
        <p:spPr>
          <a:xfrm>
            <a:off x="17296451" y="10723437"/>
            <a:ext cx="232275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 err="1"/>
              <a:t>Grasshopper</a:t>
            </a:r>
            <a:endParaRPr lang="pt-PT" b="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AAC917-C34F-1E19-F77D-EFCF5F0EC3F9}"/>
              </a:ext>
            </a:extLst>
          </p:cNvPr>
          <p:cNvSpPr txBox="1"/>
          <p:nvPr/>
        </p:nvSpPr>
        <p:spPr>
          <a:xfrm>
            <a:off x="4002121" y="10723437"/>
            <a:ext cx="377346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r>
              <a:rPr lang="pt-PT" b="0" dirty="0"/>
              <a:t> – </a:t>
            </a:r>
            <a:r>
              <a:rPr lang="pt-PT" b="0" dirty="0" err="1"/>
              <a:t>Rhino</a:t>
            </a:r>
            <a:endParaRPr lang="pt-PT" b="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00D415B-CD17-9D19-3DE9-C94D7837E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1" r="17435"/>
          <a:stretch/>
        </p:blipFill>
        <p:spPr>
          <a:xfrm>
            <a:off x="155807" y="440875"/>
            <a:ext cx="10120605" cy="943790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1C43EB1-D915-E6AB-3F46-45D418BB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" t="2431" r="3995" b="4328"/>
          <a:stretch/>
        </p:blipFill>
        <p:spPr>
          <a:xfrm>
            <a:off x="12705184" y="473501"/>
            <a:ext cx="9744867" cy="599242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12CF34C-C3E5-308A-648D-A1E6205B7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57"/>
          <a:stretch/>
        </p:blipFill>
        <p:spPr>
          <a:xfrm>
            <a:off x="12536068" y="6482004"/>
            <a:ext cx="10497118" cy="4271799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8E87DC1D-A713-A527-F343-D3DDAB6FE1D1}"/>
              </a:ext>
            </a:extLst>
          </p:cNvPr>
          <p:cNvCxnSpPr>
            <a:cxnSpLocks/>
          </p:cNvCxnSpPr>
          <p:nvPr/>
        </p:nvCxnSpPr>
        <p:spPr>
          <a:xfrm flipH="1" flipV="1">
            <a:off x="8845420" y="6643396"/>
            <a:ext cx="3859764" cy="1175656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2788CAAA-E59B-F54B-5CF6-E66AA1FB02C1}"/>
              </a:ext>
            </a:extLst>
          </p:cNvPr>
          <p:cNvCxnSpPr>
            <a:cxnSpLocks/>
          </p:cNvCxnSpPr>
          <p:nvPr/>
        </p:nvCxnSpPr>
        <p:spPr>
          <a:xfrm flipH="1">
            <a:off x="9762930" y="3461439"/>
            <a:ext cx="3859764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055940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9FEBEF-B3A5-4CDD-9E9F-4BA21D80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135" y="3993473"/>
            <a:ext cx="12513177" cy="39440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32F75F-3932-280B-304C-0BB32230F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63" y="1468582"/>
            <a:ext cx="11360832" cy="82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5034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EA1AA9-56C4-282E-0707-F72AAAAC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019" y="652843"/>
            <a:ext cx="11978608" cy="98369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BA4EC0-718D-C33F-E1BC-4191EE942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73" y="652843"/>
            <a:ext cx="10000223" cy="98369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7545B8-C671-9EF4-7BF3-85326C044550}"/>
              </a:ext>
            </a:extLst>
          </p:cNvPr>
          <p:cNvSpPr txBox="1"/>
          <p:nvPr/>
        </p:nvSpPr>
        <p:spPr>
          <a:xfrm>
            <a:off x="17296451" y="10723437"/>
            <a:ext cx="232275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 err="1"/>
              <a:t>Grasshopper</a:t>
            </a:r>
            <a:endParaRPr lang="pt-PT" b="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4FCB76-A387-7C05-9F2D-C2C71B7C80E1}"/>
              </a:ext>
            </a:extLst>
          </p:cNvPr>
          <p:cNvSpPr txBox="1"/>
          <p:nvPr/>
        </p:nvSpPr>
        <p:spPr>
          <a:xfrm>
            <a:off x="4002121" y="10723437"/>
            <a:ext cx="377346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r>
              <a:rPr lang="pt-PT" b="0" dirty="0"/>
              <a:t> – </a:t>
            </a:r>
            <a:r>
              <a:rPr lang="pt-PT" b="0" dirty="0" err="1"/>
              <a:t>Rhino</a:t>
            </a:r>
            <a:endParaRPr lang="pt-PT" b="0" dirty="0"/>
          </a:p>
        </p:txBody>
      </p:sp>
    </p:spTree>
    <p:extLst>
      <p:ext uri="{BB962C8B-B14F-4D97-AF65-F5344CB8AC3E}">
        <p14:creationId xmlns:p14="http://schemas.microsoft.com/office/powerpoint/2010/main" val="10623453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4.6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E065C9-D668-65BC-7988-87EE7AAF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" r="2875" b="4972"/>
          <a:stretch/>
        </p:blipFill>
        <p:spPr>
          <a:xfrm>
            <a:off x="12362611" y="3939332"/>
            <a:ext cx="11763482" cy="38887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308451-2C4C-10C3-07A0-46F5976C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18" y="1498283"/>
            <a:ext cx="11763482" cy="877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836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4.7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12EEC06-C32D-F87A-683C-DA297B418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"/>
          <a:stretch/>
        </p:blipFill>
        <p:spPr>
          <a:xfrm>
            <a:off x="14079691" y="3641271"/>
            <a:ext cx="10304309" cy="49917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6DD2B38-A81B-2026-312F-2CCB359D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4" y="2318657"/>
            <a:ext cx="13935047" cy="70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06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026E85-9300-930E-E1F4-FABBFEC6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21" y="548038"/>
            <a:ext cx="7035876" cy="5178878"/>
          </a:xfrm>
          <a:prstGeom prst="rect">
            <a:avLst/>
          </a:prstGeom>
        </p:spPr>
      </p:pic>
      <p:pic>
        <p:nvPicPr>
          <p:cNvPr id="3074" name="Picture 2" descr="Onde comprar Mexilhão na concha">
            <a:extLst>
              <a:ext uri="{FF2B5EF4-FFF2-40B4-BE49-F238E27FC236}">
                <a16:creationId xmlns:a16="http://schemas.microsoft.com/office/drawing/2014/main" id="{1F6A02BA-10D3-B62C-304D-ED39C6FE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563" y="1511723"/>
            <a:ext cx="11803415" cy="78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FDD7C0-51E4-92CD-6B8E-776E4A3353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0" t="15705" r="19173" b="10069"/>
          <a:stretch/>
        </p:blipFill>
        <p:spPr>
          <a:xfrm>
            <a:off x="1964192" y="5726916"/>
            <a:ext cx="6183765" cy="57614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7A91CFD-C821-E295-5486-54F97E0E98D7}"/>
              </a:ext>
            </a:extLst>
          </p:cNvPr>
          <p:cNvSpPr txBox="1"/>
          <p:nvPr/>
        </p:nvSpPr>
        <p:spPr>
          <a:xfrm>
            <a:off x="9180111" y="8031766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98C054-E224-08C2-49DE-ACB81082A9DC}"/>
              </a:ext>
            </a:extLst>
          </p:cNvPr>
          <p:cNvSpPr txBox="1"/>
          <p:nvPr/>
        </p:nvSpPr>
        <p:spPr>
          <a:xfrm>
            <a:off x="8688791" y="2443790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96687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Bernardo Aguiar Silva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1587722" y="7027994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20181204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8203D958-EAAD-CA72-9C15-8BF2A53E9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6079" y="71844"/>
            <a:ext cx="10427921" cy="96926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</a:t>
            </a:r>
            <a:r>
              <a:rPr lang="pt-PT" dirty="0"/>
              <a:t>– Ameijoa</a:t>
            </a:r>
            <a:endParaRPr dirty="0"/>
          </a:p>
        </p:txBody>
      </p:sp>
      <p:pic>
        <p:nvPicPr>
          <p:cNvPr id="7170" name="Picture 2" descr="Ameijoa - Frijobel">
            <a:extLst>
              <a:ext uri="{FF2B5EF4-FFF2-40B4-BE49-F238E27FC236}">
                <a16:creationId xmlns:a16="http://schemas.microsoft.com/office/drawing/2014/main" id="{B7572860-8D6E-32FB-59ED-37EC291A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274" y="1511074"/>
            <a:ext cx="11249025" cy="80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17AC26-214F-8AEC-F637-70DBDB707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0" b="9097"/>
          <a:stretch/>
        </p:blipFill>
        <p:spPr>
          <a:xfrm>
            <a:off x="1174977" y="326271"/>
            <a:ext cx="8018008" cy="5050355"/>
          </a:xfrm>
          <a:prstGeom prst="rect">
            <a:avLst/>
          </a:prstGeom>
        </p:spPr>
      </p:pic>
      <p:pic>
        <p:nvPicPr>
          <p:cNvPr id="5" name="Imagem 4" descr="Uma imagem com molusco, branco, escuro&#10;&#10;Descrição gerada automaticamente">
            <a:extLst>
              <a:ext uri="{FF2B5EF4-FFF2-40B4-BE49-F238E27FC236}">
                <a16:creationId xmlns:a16="http://schemas.microsoft.com/office/drawing/2014/main" id="{34445264-F377-AFC5-4AD9-9DBF33A6C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3" t="7941" r="20395" b="20109"/>
          <a:stretch/>
        </p:blipFill>
        <p:spPr>
          <a:xfrm>
            <a:off x="1444398" y="5376626"/>
            <a:ext cx="7479166" cy="57144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1BDE57-25A3-A8A8-CCB0-6CE00FAAAE5C}"/>
              </a:ext>
            </a:extLst>
          </p:cNvPr>
          <p:cNvSpPr txBox="1"/>
          <p:nvPr/>
        </p:nvSpPr>
        <p:spPr>
          <a:xfrm>
            <a:off x="10110840" y="8390995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A7093D-D6D3-97A3-6B0A-A5E017BD989F}"/>
              </a:ext>
            </a:extLst>
          </p:cNvPr>
          <p:cNvSpPr txBox="1"/>
          <p:nvPr/>
        </p:nvSpPr>
        <p:spPr>
          <a:xfrm>
            <a:off x="9619520" y="2803019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3451510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</a:t>
            </a:r>
            <a:r>
              <a:rPr lang="pt-PT" dirty="0"/>
              <a:t>– 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831BC5-6528-29D6-C57A-2B2228BCA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1" t="17805" r="3173" b="6535"/>
          <a:stretch/>
        </p:blipFill>
        <p:spPr>
          <a:xfrm>
            <a:off x="800100" y="195943"/>
            <a:ext cx="8801100" cy="5235437"/>
          </a:xfrm>
          <a:prstGeom prst="rect">
            <a:avLst/>
          </a:prstGeom>
        </p:spPr>
      </p:pic>
      <p:pic>
        <p:nvPicPr>
          <p:cNvPr id="5" name="Imagem 4" descr="Uma imagem com fruta&#10;&#10;Descrição gerada automaticamente">
            <a:extLst>
              <a:ext uri="{FF2B5EF4-FFF2-40B4-BE49-F238E27FC236}">
                <a16:creationId xmlns:a16="http://schemas.microsoft.com/office/drawing/2014/main" id="{DD7C8040-827F-CB49-C68C-7B768C579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4730" r="14536" b="10531"/>
          <a:stretch/>
        </p:blipFill>
        <p:spPr>
          <a:xfrm>
            <a:off x="800100" y="5815163"/>
            <a:ext cx="8801100" cy="54842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6AB913-C7C0-C8A4-3F7A-F9DA70BCB021}"/>
              </a:ext>
            </a:extLst>
          </p:cNvPr>
          <p:cNvSpPr txBox="1"/>
          <p:nvPr/>
        </p:nvSpPr>
        <p:spPr>
          <a:xfrm>
            <a:off x="11008912" y="8244038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880E56-4090-D450-46C3-BA608F4CAED9}"/>
              </a:ext>
            </a:extLst>
          </p:cNvPr>
          <p:cNvSpPr txBox="1"/>
          <p:nvPr/>
        </p:nvSpPr>
        <p:spPr>
          <a:xfrm>
            <a:off x="10517592" y="2656062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94" name="Picture 2" descr="Concha pecten maximus, vieira 11-12 cm. (uma valva) - Comprar na loja  online de venda pela Internet. Artesanato">
            <a:extLst>
              <a:ext uri="{FF2B5EF4-FFF2-40B4-BE49-F238E27FC236}">
                <a16:creationId xmlns:a16="http://schemas.microsoft.com/office/drawing/2014/main" id="{9E6BCEB8-5854-E57F-E2D4-6E6BFA37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892" y="1951266"/>
            <a:ext cx="9946821" cy="746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3499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085A05-0B91-5D01-6125-D0DFF6636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6" t="10766" r="20991" b="18107"/>
          <a:stretch/>
        </p:blipFill>
        <p:spPr>
          <a:xfrm>
            <a:off x="2694214" y="627137"/>
            <a:ext cx="5159828" cy="49898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949E18-E470-E646-6FA3-165B38D7A463}"/>
              </a:ext>
            </a:extLst>
          </p:cNvPr>
          <p:cNvSpPr txBox="1"/>
          <p:nvPr/>
        </p:nvSpPr>
        <p:spPr>
          <a:xfrm>
            <a:off x="9392383" y="8293024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E48230-5A1A-4F1B-7A3F-CBEF8EB3D142}"/>
              </a:ext>
            </a:extLst>
          </p:cNvPr>
          <p:cNvSpPr txBox="1"/>
          <p:nvPr/>
        </p:nvSpPr>
        <p:spPr>
          <a:xfrm>
            <a:off x="8901063" y="2705048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34CB559-0997-4820-FE44-F2A95CD0F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15814" r="30352" b="18515"/>
          <a:stretch/>
        </p:blipFill>
        <p:spPr>
          <a:xfrm>
            <a:off x="2694214" y="5641544"/>
            <a:ext cx="5159828" cy="5886728"/>
          </a:xfrm>
          <a:prstGeom prst="rect">
            <a:avLst/>
          </a:prstGeom>
        </p:spPr>
      </p:pic>
      <p:pic>
        <p:nvPicPr>
          <p:cNvPr id="10" name="Imagem 9" descr="Uma imagem com ostra&#10;&#10;Descrição gerada automaticamente">
            <a:extLst>
              <a:ext uri="{FF2B5EF4-FFF2-40B4-BE49-F238E27FC236}">
                <a16:creationId xmlns:a16="http://schemas.microsoft.com/office/drawing/2014/main" id="{0F4D06F7-0D35-A1BF-32B2-1130B837DA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11349" r="9962" b="7451"/>
          <a:stretch/>
        </p:blipFill>
        <p:spPr>
          <a:xfrm>
            <a:off x="12975536" y="2073729"/>
            <a:ext cx="10827874" cy="74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356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/>
              <a:t>– Coral Espinhoso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1F1F58-C67C-17AD-B8A4-78E9DC58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24" y="1367251"/>
            <a:ext cx="11009268" cy="8281201"/>
          </a:xfrm>
          <a:prstGeom prst="rect">
            <a:avLst/>
          </a:prstGeom>
        </p:spPr>
      </p:pic>
      <p:pic>
        <p:nvPicPr>
          <p:cNvPr id="5" name="Imagem 4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0CE8BCEC-6747-9DDB-8354-A6D3F99D1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r="7832"/>
          <a:stretch/>
        </p:blipFill>
        <p:spPr>
          <a:xfrm>
            <a:off x="12319462" y="1367251"/>
            <a:ext cx="11316394" cy="82812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FACAF15-647A-86E2-07CD-5DE79216BD97}"/>
              </a:ext>
            </a:extLst>
          </p:cNvPr>
          <p:cNvSpPr txBox="1"/>
          <p:nvPr/>
        </p:nvSpPr>
        <p:spPr>
          <a:xfrm>
            <a:off x="4771808" y="9783794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47DADA9-EE8E-4A29-87D1-2567E246BA99}"/>
              </a:ext>
            </a:extLst>
          </p:cNvPr>
          <p:cNvSpPr txBox="1"/>
          <p:nvPr/>
        </p:nvSpPr>
        <p:spPr>
          <a:xfrm>
            <a:off x="17268604" y="9783794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426382163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6.2</a:t>
            </a:r>
            <a:r>
              <a:rPr dirty="0"/>
              <a:t> </a:t>
            </a:r>
            <a:r>
              <a:rPr lang="pt-PT" dirty="0"/>
              <a:t>– Coral Tentacular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3E02AAB-7B40-E834-5AED-A6B822A8E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3" y="1028698"/>
            <a:ext cx="10996335" cy="85017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A3F97A-F8DC-4DB0-EEC3-55619CB55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10694" b="5676"/>
          <a:stretch/>
        </p:blipFill>
        <p:spPr>
          <a:xfrm>
            <a:off x="12192000" y="1028698"/>
            <a:ext cx="11200358" cy="850174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9A5B92B-617A-D510-0392-C055941E6A25}"/>
              </a:ext>
            </a:extLst>
          </p:cNvPr>
          <p:cNvSpPr txBox="1"/>
          <p:nvPr/>
        </p:nvSpPr>
        <p:spPr>
          <a:xfrm>
            <a:off x="4771808" y="9783794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44357C-91A7-275E-7541-B380C7C4ED02}"/>
              </a:ext>
            </a:extLst>
          </p:cNvPr>
          <p:cNvSpPr txBox="1"/>
          <p:nvPr/>
        </p:nvSpPr>
        <p:spPr>
          <a:xfrm>
            <a:off x="17268604" y="9783794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163692151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6.3</a:t>
            </a:r>
            <a:r>
              <a:rPr dirty="0"/>
              <a:t> </a:t>
            </a:r>
            <a:r>
              <a:rPr lang="pt-PT" dirty="0"/>
              <a:t>– Coral Tentacular</a:t>
            </a:r>
            <a:endParaRPr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9A5B92B-617A-D510-0392-C055941E6A25}"/>
              </a:ext>
            </a:extLst>
          </p:cNvPr>
          <p:cNvSpPr txBox="1"/>
          <p:nvPr/>
        </p:nvSpPr>
        <p:spPr>
          <a:xfrm>
            <a:off x="4771808" y="9783794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44357C-91A7-275E-7541-B380C7C4ED02}"/>
              </a:ext>
            </a:extLst>
          </p:cNvPr>
          <p:cNvSpPr txBox="1"/>
          <p:nvPr/>
        </p:nvSpPr>
        <p:spPr>
          <a:xfrm>
            <a:off x="17268604" y="9783794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CCC685-016F-6D14-CA5C-21C66E80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2" b="8730"/>
          <a:stretch/>
        </p:blipFill>
        <p:spPr>
          <a:xfrm>
            <a:off x="965427" y="787915"/>
            <a:ext cx="10546216" cy="8783607"/>
          </a:xfrm>
          <a:prstGeom prst="rect">
            <a:avLst/>
          </a:prstGeom>
        </p:spPr>
      </p:pic>
      <p:pic>
        <p:nvPicPr>
          <p:cNvPr id="9" name="Imagem 8" descr="Uma imagem com cor-de-rosa&#10;&#10;Descrição gerada automaticamente">
            <a:extLst>
              <a:ext uri="{FF2B5EF4-FFF2-40B4-BE49-F238E27FC236}">
                <a16:creationId xmlns:a16="http://schemas.microsoft.com/office/drawing/2014/main" id="{F1D3FE96-CA7E-D5CB-3E88-A1F76D916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21686"/>
          <a:stretch/>
        </p:blipFill>
        <p:spPr>
          <a:xfrm>
            <a:off x="12386833" y="787914"/>
            <a:ext cx="9885338" cy="87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00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Ex. </a:t>
            </a:r>
            <a:r>
              <a:rPr lang="en-GB" dirty="0"/>
              <a:t>2.1.1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 err="1"/>
              <a:t>POLIEDROS</a:t>
            </a:r>
            <a:r>
              <a:rPr lang="en-GB" dirty="0"/>
              <a:t>: </a:t>
            </a:r>
            <a:r>
              <a:rPr lang="en-GB" dirty="0" err="1"/>
              <a:t>CUBO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F4459A-5911-0DA8-1AF4-EE611131A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33" y="1682167"/>
            <a:ext cx="10210158" cy="7227208"/>
          </a:xfrm>
          <a:prstGeom prst="rect">
            <a:avLst/>
          </a:prstGeom>
        </p:spPr>
      </p:pic>
      <p:pic>
        <p:nvPicPr>
          <p:cNvPr id="5" name="Imagem 4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FD89A4C7-FEB5-1872-155C-A244B8B38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28585" r="25564" b="7769"/>
          <a:stretch/>
        </p:blipFill>
        <p:spPr>
          <a:xfrm>
            <a:off x="12191999" y="1474237"/>
            <a:ext cx="10524931" cy="74351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215C1FC-668F-47A7-D0F4-F906E189B8E3}"/>
              </a:ext>
            </a:extLst>
          </p:cNvPr>
          <p:cNvSpPr txBox="1"/>
          <p:nvPr/>
        </p:nvSpPr>
        <p:spPr>
          <a:xfrm>
            <a:off x="4771808" y="9429232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63A79A-D3C2-5B94-1A21-9262B6A7ADE1}"/>
              </a:ext>
            </a:extLst>
          </p:cNvPr>
          <p:cNvSpPr txBox="1"/>
          <p:nvPr/>
        </p:nvSpPr>
        <p:spPr>
          <a:xfrm>
            <a:off x="17268604" y="9429232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Ex. </a:t>
            </a:r>
            <a:r>
              <a:rPr lang="en-GB" dirty="0"/>
              <a:t>2.1.1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 err="1"/>
              <a:t>POLIEDROS</a:t>
            </a:r>
            <a:r>
              <a:rPr lang="en-GB" dirty="0"/>
              <a:t>: DUAL </a:t>
            </a:r>
            <a:r>
              <a:rPr lang="en-GB" dirty="0" err="1"/>
              <a:t>CUBO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49C7E6-8B59-4790-4D0B-E7FD8F1AC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2749"/>
          <a:stretch/>
        </p:blipFill>
        <p:spPr>
          <a:xfrm>
            <a:off x="1137193" y="837337"/>
            <a:ext cx="10394301" cy="8829663"/>
          </a:xfrm>
          <a:prstGeom prst="rect">
            <a:avLst/>
          </a:prstGeom>
        </p:spPr>
      </p:pic>
      <p:pic>
        <p:nvPicPr>
          <p:cNvPr id="5" name="Imagem 4" descr="Uma imagem com texto, envelope, cartão-de-visita&#10;&#10;Descrição gerada automaticamente">
            <a:extLst>
              <a:ext uri="{FF2B5EF4-FFF2-40B4-BE49-F238E27FC236}">
                <a16:creationId xmlns:a16="http://schemas.microsoft.com/office/drawing/2014/main" id="{77B9A79B-D63D-23D9-19CB-F97CE2A95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6" t="17749" r="30214" b="14345"/>
          <a:stretch/>
        </p:blipFill>
        <p:spPr>
          <a:xfrm>
            <a:off x="13660016" y="962584"/>
            <a:ext cx="9586791" cy="85791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536EF69-ECDF-424B-CF7C-375CC456AC93}"/>
              </a:ext>
            </a:extLst>
          </p:cNvPr>
          <p:cNvSpPr txBox="1"/>
          <p:nvPr/>
        </p:nvSpPr>
        <p:spPr>
          <a:xfrm>
            <a:off x="4771808" y="9783794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A44D84-64F4-D50C-F053-156F12A46EB8}"/>
              </a:ext>
            </a:extLst>
          </p:cNvPr>
          <p:cNvSpPr txBox="1"/>
          <p:nvPr/>
        </p:nvSpPr>
        <p:spPr>
          <a:xfrm>
            <a:off x="17268604" y="9783794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3918839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Ex. </a:t>
            </a:r>
            <a:r>
              <a:rPr lang="en-GB" dirty="0"/>
              <a:t>2.2.1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 err="1"/>
              <a:t>POLIEDROS</a:t>
            </a:r>
            <a:r>
              <a:rPr lang="en-GB" dirty="0"/>
              <a:t>: </a:t>
            </a:r>
            <a:r>
              <a:rPr lang="en-GB" dirty="0" err="1"/>
              <a:t>DODECAEDRO</a:t>
            </a:r>
            <a:endParaRPr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9274F1-A89F-0C16-D1F2-DF4D4C0A107E}"/>
              </a:ext>
            </a:extLst>
          </p:cNvPr>
          <p:cNvSpPr txBox="1"/>
          <p:nvPr/>
        </p:nvSpPr>
        <p:spPr>
          <a:xfrm>
            <a:off x="4603858" y="10091362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D2781B-4E12-8D79-7DE5-DE30FAB3CBA5}"/>
              </a:ext>
            </a:extLst>
          </p:cNvPr>
          <p:cNvSpPr txBox="1"/>
          <p:nvPr/>
        </p:nvSpPr>
        <p:spPr>
          <a:xfrm>
            <a:off x="17436554" y="10091362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45E97EE-4393-9AB6-FB42-83FC689B8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r="24400"/>
          <a:stretch/>
        </p:blipFill>
        <p:spPr>
          <a:xfrm>
            <a:off x="1212983" y="661999"/>
            <a:ext cx="9125339" cy="94293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3A2931-54BB-1D32-3B81-243F0246C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21117" r="23357" b="5520"/>
          <a:stretch/>
        </p:blipFill>
        <p:spPr>
          <a:xfrm>
            <a:off x="11310022" y="361509"/>
            <a:ext cx="11681926" cy="97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36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</a:t>
            </a:r>
            <a:r>
              <a:rPr lang="pt-PT" dirty="0"/>
              <a:t> </a:t>
            </a:r>
            <a:r>
              <a:rPr dirty="0"/>
              <a:t>Ex. </a:t>
            </a:r>
            <a:r>
              <a:rPr lang="en-GB" dirty="0"/>
              <a:t>2.2.2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 err="1"/>
              <a:t>POLIEDROS</a:t>
            </a:r>
            <a:r>
              <a:rPr lang="en-GB" dirty="0"/>
              <a:t>: </a:t>
            </a:r>
            <a:r>
              <a:rPr lang="en-GB" dirty="0" err="1"/>
              <a:t>DODECAEDRO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641F23-B1C4-C5A8-C121-AE305D1FB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r="10987"/>
          <a:stretch/>
        </p:blipFill>
        <p:spPr>
          <a:xfrm>
            <a:off x="1073776" y="1209136"/>
            <a:ext cx="9672734" cy="8193935"/>
          </a:xfrm>
          <a:prstGeom prst="rect">
            <a:avLst/>
          </a:prstGeom>
        </p:spPr>
      </p:pic>
      <p:pic>
        <p:nvPicPr>
          <p:cNvPr id="3" name="Imagem 2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7257E25B-0357-DC45-8145-B491324E8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r="16855" b="19959"/>
          <a:stretch/>
        </p:blipFill>
        <p:spPr>
          <a:xfrm>
            <a:off x="12860766" y="1342940"/>
            <a:ext cx="9887266" cy="80601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687898-DE39-BAEA-6947-54F369AC11AC}"/>
              </a:ext>
            </a:extLst>
          </p:cNvPr>
          <p:cNvSpPr txBox="1"/>
          <p:nvPr/>
        </p:nvSpPr>
        <p:spPr>
          <a:xfrm>
            <a:off x="4738348" y="9687433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5D57C4-8131-C7C9-8B79-7C780F2ED0CA}"/>
              </a:ext>
            </a:extLst>
          </p:cNvPr>
          <p:cNvSpPr txBox="1"/>
          <p:nvPr/>
        </p:nvSpPr>
        <p:spPr>
          <a:xfrm>
            <a:off x="17302064" y="9682968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32084234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Ex. </a:t>
            </a:r>
            <a:r>
              <a:rPr lang="en-GB" dirty="0"/>
              <a:t>2.2.3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 err="1"/>
              <a:t>POLIEDROS</a:t>
            </a:r>
            <a:r>
              <a:rPr lang="en-GB" dirty="0"/>
              <a:t>: DUAL </a:t>
            </a:r>
            <a:r>
              <a:rPr lang="en-GB" dirty="0" err="1"/>
              <a:t>DODECAEDRO</a:t>
            </a:r>
            <a:r>
              <a:rPr lang="en-GB" dirty="0"/>
              <a:t> </a:t>
            </a:r>
            <a:r>
              <a:rPr lang="en-GB" dirty="0" err="1"/>
              <a:t>TRUNCADO</a:t>
            </a:r>
            <a:endParaRPr dirty="0"/>
          </a:p>
        </p:txBody>
      </p:sp>
      <p:pic>
        <p:nvPicPr>
          <p:cNvPr id="3" name="Imagem 2" descr="Uma imagem com envelope, cartão-de-visita&#10;&#10;Descrição gerada automaticamente">
            <a:extLst>
              <a:ext uri="{FF2B5EF4-FFF2-40B4-BE49-F238E27FC236}">
                <a16:creationId xmlns:a16="http://schemas.microsoft.com/office/drawing/2014/main" id="{A14846E1-84AB-C96D-A1DC-4C31ED929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6" t="10991" r="23998" b="17547"/>
          <a:stretch/>
        </p:blipFill>
        <p:spPr>
          <a:xfrm>
            <a:off x="13186604" y="1179176"/>
            <a:ext cx="9554547" cy="87301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1352EE-5529-EFEE-ECDF-A3B8CCE16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8" r="16605"/>
          <a:stretch/>
        </p:blipFill>
        <p:spPr>
          <a:xfrm>
            <a:off x="1063691" y="1120270"/>
            <a:ext cx="9554547" cy="878908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9760B8A-0D7A-DCDA-B0A5-DE2050144B7F}"/>
              </a:ext>
            </a:extLst>
          </p:cNvPr>
          <p:cNvSpPr txBox="1"/>
          <p:nvPr/>
        </p:nvSpPr>
        <p:spPr>
          <a:xfrm>
            <a:off x="4719687" y="9854916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0B4221-737F-BA82-5C8D-59D273E9F5CE}"/>
              </a:ext>
            </a:extLst>
          </p:cNvPr>
          <p:cNvSpPr txBox="1"/>
          <p:nvPr/>
        </p:nvSpPr>
        <p:spPr>
          <a:xfrm>
            <a:off x="17283403" y="9850451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Render</a:t>
            </a:r>
          </a:p>
        </p:txBody>
      </p:sp>
    </p:spTree>
    <p:extLst>
      <p:ext uri="{BB962C8B-B14F-4D97-AF65-F5344CB8AC3E}">
        <p14:creationId xmlns:p14="http://schemas.microsoft.com/office/powerpoint/2010/main" val="10909523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Ex.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FDF010-2A02-22B3-52BB-D71BA15E9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26017" r="14029" b="567"/>
          <a:stretch/>
        </p:blipFill>
        <p:spPr>
          <a:xfrm>
            <a:off x="765111" y="5330350"/>
            <a:ext cx="6699378" cy="56787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3B6D873-DAEA-260A-48A0-E25C8551F467}"/>
              </a:ext>
            </a:extLst>
          </p:cNvPr>
          <p:cNvSpPr txBox="1"/>
          <p:nvPr/>
        </p:nvSpPr>
        <p:spPr>
          <a:xfrm>
            <a:off x="9180111" y="8031766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E981A4-FAB2-BA4B-1072-8844A2ED5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312830"/>
            <a:ext cx="6997959" cy="482617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A6594C0-8EF2-555A-3198-7C2EAD4FBC04}"/>
              </a:ext>
            </a:extLst>
          </p:cNvPr>
          <p:cNvSpPr txBox="1"/>
          <p:nvPr/>
        </p:nvSpPr>
        <p:spPr>
          <a:xfrm>
            <a:off x="8688791" y="2443790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915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  <p:pic>
        <p:nvPicPr>
          <p:cNvPr id="3" name="Imagem 2" descr="Uma imagem com interior&#10;&#10;Descrição gerada automaticamente">
            <a:extLst>
              <a:ext uri="{FF2B5EF4-FFF2-40B4-BE49-F238E27FC236}">
                <a16:creationId xmlns:a16="http://schemas.microsoft.com/office/drawing/2014/main" id="{29D1911E-7771-F6C8-5950-B57650C7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5606"/>
          <a:stretch/>
        </p:blipFill>
        <p:spPr>
          <a:xfrm>
            <a:off x="909914" y="431160"/>
            <a:ext cx="6885993" cy="52592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1212D5C-AB91-53C8-B8A0-520AFC3EF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r="21899"/>
          <a:stretch/>
        </p:blipFill>
        <p:spPr>
          <a:xfrm>
            <a:off x="938143" y="5690418"/>
            <a:ext cx="6885993" cy="57983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60D782-E011-18E4-413D-8FD849C30EAB}"/>
              </a:ext>
            </a:extLst>
          </p:cNvPr>
          <p:cNvSpPr txBox="1"/>
          <p:nvPr/>
        </p:nvSpPr>
        <p:spPr>
          <a:xfrm>
            <a:off x="9180111" y="8031766"/>
            <a:ext cx="13609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b="0" dirty="0"/>
              <a:t>Render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20F581-5BB3-EE4B-521A-AE7516092CB5}"/>
              </a:ext>
            </a:extLst>
          </p:cNvPr>
          <p:cNvSpPr txBox="1"/>
          <p:nvPr/>
        </p:nvSpPr>
        <p:spPr>
          <a:xfrm>
            <a:off x="8688791" y="2443790"/>
            <a:ext cx="234359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t-PT" b="0" dirty="0" err="1"/>
              <a:t>Space</a:t>
            </a:r>
            <a:endParaRPr kumimoji="0" lang="pt-PT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282</Words>
  <Application>Microsoft Office PowerPoint</Application>
  <PresentationFormat>Personalizados</PresentationFormat>
  <Paragraphs>74</Paragraphs>
  <Slides>25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31" baseType="lpstr">
      <vt:lpstr>Arial</vt:lpstr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Bernardo Silva</cp:lastModifiedBy>
  <cp:revision>7</cp:revision>
  <dcterms:modified xsi:type="dcterms:W3CDTF">2022-12-23T20:37:39Z</dcterms:modified>
</cp:coreProperties>
</file>