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E484-F424-423A-ACD9-FE925317953F}" type="datetimeFigureOut">
              <a:rPr lang="pt-PT" smtClean="0"/>
              <a:t>17.12.2015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478D-7F55-4ED4-BCE8-5D7CC85F55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031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E484-F424-423A-ACD9-FE925317953F}" type="datetimeFigureOut">
              <a:rPr lang="pt-PT" smtClean="0"/>
              <a:t>17.12.2015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478D-7F55-4ED4-BCE8-5D7CC85F55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861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E484-F424-423A-ACD9-FE925317953F}" type="datetimeFigureOut">
              <a:rPr lang="pt-PT" smtClean="0"/>
              <a:t>17.12.2015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478D-7F55-4ED4-BCE8-5D7CC85F55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732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E484-F424-423A-ACD9-FE925317953F}" type="datetimeFigureOut">
              <a:rPr lang="pt-PT" smtClean="0"/>
              <a:t>17.12.2015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478D-7F55-4ED4-BCE8-5D7CC85F55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511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E484-F424-423A-ACD9-FE925317953F}" type="datetimeFigureOut">
              <a:rPr lang="pt-PT" smtClean="0"/>
              <a:t>17.12.2015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478D-7F55-4ED4-BCE8-5D7CC85F55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625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E484-F424-423A-ACD9-FE925317953F}" type="datetimeFigureOut">
              <a:rPr lang="pt-PT" smtClean="0"/>
              <a:t>17.12.2015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478D-7F55-4ED4-BCE8-5D7CC85F55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352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E484-F424-423A-ACD9-FE925317953F}" type="datetimeFigureOut">
              <a:rPr lang="pt-PT" smtClean="0"/>
              <a:t>17.12.2015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478D-7F55-4ED4-BCE8-5D7CC85F55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118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E484-F424-423A-ACD9-FE925317953F}" type="datetimeFigureOut">
              <a:rPr lang="pt-PT" smtClean="0"/>
              <a:t>17.12.2015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478D-7F55-4ED4-BCE8-5D7CC85F55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984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E484-F424-423A-ACD9-FE925317953F}" type="datetimeFigureOut">
              <a:rPr lang="pt-PT" smtClean="0"/>
              <a:t>17.12.2015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478D-7F55-4ED4-BCE8-5D7CC85F55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906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E484-F424-423A-ACD9-FE925317953F}" type="datetimeFigureOut">
              <a:rPr lang="pt-PT" smtClean="0"/>
              <a:t>17.12.2015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478D-7F55-4ED4-BCE8-5D7CC85F55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689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E484-F424-423A-ACD9-FE925317953F}" type="datetimeFigureOut">
              <a:rPr lang="pt-PT" smtClean="0"/>
              <a:t>17.12.2015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478D-7F55-4ED4-BCE8-5D7CC85F55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798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9E484-F424-423A-ACD9-FE925317953F}" type="datetimeFigureOut">
              <a:rPr lang="pt-PT" smtClean="0"/>
              <a:t>17.12.2015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478D-7F55-4ED4-BCE8-5D7CC85F556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838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mpanypages.s3.amazonaws.com/imagens/phpPm3W2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0332"/>
            <a:ext cx="9144000" cy="449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19330" y="2342214"/>
            <a:ext cx="6238374" cy="7848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pt-PT" sz="4500" b="1" dirty="0">
                <a:latin typeface="Cambria" panose="02040503050406030204" pitchFamily="18" charset="0"/>
                <a:cs typeface="Arial" panose="020B0604020202020204" pitchFamily="34" charset="0"/>
              </a:rPr>
              <a:t>A CIDADE E AS TROCAS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29671" y="5850779"/>
            <a:ext cx="6538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Trabalho realizado por: </a:t>
            </a:r>
            <a:r>
              <a:rPr lang="pt-PT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Guilherme Sobral   </a:t>
            </a:r>
            <a:r>
              <a:rPr lang="pt-PT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20141474 Turma A</a:t>
            </a:r>
            <a:endParaRPr lang="pt-PT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r>
              <a:rPr lang="pt-PT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pt-PT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              Paulo Azenha          </a:t>
            </a:r>
            <a:r>
              <a:rPr lang="pt-PT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20141320 Turma B</a:t>
            </a:r>
          </a:p>
          <a:p>
            <a:r>
              <a:rPr lang="pt-PT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pt-PT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              </a:t>
            </a:r>
            <a:r>
              <a:rPr lang="pt-PT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MIUrbanismo</a:t>
            </a:r>
            <a:endParaRPr lang="pt-PT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50" name="Picture 2" descr="http://www.artemagazine.it/wp-content/uploads/2013/10/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245145" y="104577"/>
            <a:ext cx="391273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54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Italo</a:t>
            </a:r>
            <a:r>
              <a:rPr lang="pt-PT" sz="5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Calvino</a:t>
            </a:r>
          </a:p>
          <a:p>
            <a:pPr algn="ctr"/>
            <a:r>
              <a:rPr lang="pt-PT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(1923-1985)</a:t>
            </a:r>
          </a:p>
          <a:p>
            <a:endParaRPr lang="pt-PT" sz="5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79"/>
            <a:ext cx="9144000" cy="1144287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792052" y="103032"/>
            <a:ext cx="8313314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PT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Passa-se no Século XIII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Viagem 30 meses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Marco Polo permanece 17 anos nas terras do Imperador dos Tártaros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Funções de Diplomata</a:t>
            </a:r>
            <a:endParaRPr lang="pt-PT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92806" y="1045385"/>
            <a:ext cx="7888310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Cidade como espaço de Troca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Compra e venda, contacto entre indivíduos, espaço que os rodeiam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Eufémia, Cloé, Eutrópia, </a:t>
            </a:r>
            <a:r>
              <a:rPr lang="pt-PT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Ersília</a:t>
            </a:r>
            <a:r>
              <a:rPr lang="pt-P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Esmeraldina</a:t>
            </a:r>
            <a:endParaRPr lang="pt-PT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igrantes.no.sapo.pt/FotoImigran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73" y="2957313"/>
            <a:ext cx="5333811" cy="337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48708" y="159505"/>
            <a:ext cx="844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Cambria" panose="02040503050406030204" pitchFamily="18" charset="0"/>
              </a:rPr>
              <a:t>As Cidades e as Trocas</a:t>
            </a:r>
            <a:endParaRPr lang="pt-PT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920" y="159064"/>
            <a:ext cx="7886700" cy="1325563"/>
          </a:xfrm>
        </p:spPr>
        <p:txBody>
          <a:bodyPr>
            <a:normAutofit/>
          </a:bodyPr>
          <a:lstStyle/>
          <a:p>
            <a:r>
              <a:rPr lang="pt-PT" sz="2800" dirty="0">
                <a:latin typeface="Cambria" panose="02040503050406030204" pitchFamily="18" charset="0"/>
              </a:rPr>
              <a:t>E</a:t>
            </a:r>
            <a:r>
              <a:rPr lang="pt-PT" sz="2800" dirty="0" smtClean="0">
                <a:latin typeface="Cambria" panose="02040503050406030204" pitchFamily="18" charset="0"/>
              </a:rPr>
              <a:t>ufémia</a:t>
            </a:r>
            <a:endParaRPr lang="pt-PT" sz="2800" dirty="0">
              <a:latin typeface="Cambria" panose="020405030504060302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90013" y="1579862"/>
            <a:ext cx="4572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Trocas comerciais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Troca </a:t>
            </a:r>
            <a:r>
              <a:rPr lang="pt-P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partilha de Memórias</a:t>
            </a:r>
            <a:endParaRPr lang="pt-PT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http://3.bp.blogspot.com/-io2dFtWYU14/T8Dkx7Y_T8I/AAAAAAAADx4/bb2Wv5L3srw/s1600/Euf%C3%AAmiaUdaipur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03" y="2789617"/>
            <a:ext cx="5102620" cy="3533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72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648" y="42194"/>
            <a:ext cx="7886700" cy="1325563"/>
          </a:xfrm>
        </p:spPr>
        <p:txBody>
          <a:bodyPr>
            <a:normAutofit/>
          </a:bodyPr>
          <a:lstStyle/>
          <a:p>
            <a:r>
              <a:rPr lang="pt-PT" sz="2800" dirty="0" smtClean="0">
                <a:latin typeface="Cambria" panose="02040503050406030204" pitchFamily="18" charset="0"/>
              </a:rPr>
              <a:t>Cloé</a:t>
            </a:r>
            <a:endParaRPr lang="pt-PT" sz="2800" dirty="0">
              <a:latin typeface="Cambria" panose="020405030504060302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76897" y="1293080"/>
            <a:ext cx="6085268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Ideia de grande cidade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Cruzamento de pessoas desconhecidas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Solidão e tristeza gerada nas grandes metrópoles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Os locais de paragem </a:t>
            </a:r>
            <a:endParaRPr lang="pt-PT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http://cache2.asset-cache.net/xd/457675548.jpg?v=1&amp;c=IWSAsset&amp;k=2&amp;d=F13A1F9190F00936173C0A202FB0FF23DA126D067ABD6876880ED0727F3AD225C5AC9957169C938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76" y="3425782"/>
            <a:ext cx="4073660" cy="276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85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3648" y="42194"/>
            <a:ext cx="7886700" cy="1325563"/>
          </a:xfrm>
        </p:spPr>
        <p:txBody>
          <a:bodyPr>
            <a:normAutofit/>
          </a:bodyPr>
          <a:lstStyle/>
          <a:p>
            <a:r>
              <a:rPr lang="pt-PT" sz="2800" dirty="0">
                <a:latin typeface="Cambria" panose="02040503050406030204" pitchFamily="18" charset="0"/>
              </a:rPr>
              <a:t>Eutrópia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-457200" y="1367757"/>
            <a:ext cx="6858000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PT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Várias </a:t>
            </a:r>
            <a:r>
              <a:rPr lang="pt-P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cidades numa só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Igualdade entre cidades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Uma das cidades é habitada e o restante espaço está vazio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Quando se sentem cansados mudam de cidade e de rotina</a:t>
            </a:r>
            <a:endParaRPr lang="pt-PT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upload.wikimedia.org/wikipedia/commons/thumb/f/f0/Europa-it-politica-coloured.svg/2000px-Europa-it-politica-coloure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49" y="3408329"/>
            <a:ext cx="3680703" cy="319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52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679" y="197701"/>
            <a:ext cx="7886700" cy="1325563"/>
          </a:xfrm>
        </p:spPr>
        <p:txBody>
          <a:bodyPr>
            <a:normAutofit/>
          </a:bodyPr>
          <a:lstStyle/>
          <a:p>
            <a:r>
              <a:rPr lang="pt-PT" sz="2800" dirty="0" err="1" smtClean="0">
                <a:latin typeface="Cambria" panose="02040503050406030204" pitchFamily="18" charset="0"/>
              </a:rPr>
              <a:t>Ersília</a:t>
            </a:r>
            <a:endParaRPr lang="pt-PT" sz="2800" dirty="0">
              <a:latin typeface="Cambria" panose="02040503050406030204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8345" y="152326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800" dirty="0" smtClean="0">
                <a:latin typeface="Cambria" panose="02040503050406030204" pitchFamily="18" charset="0"/>
              </a:rPr>
              <a:t>Troca de espaço mantendo a relação entre indivíduos</a:t>
            </a:r>
          </a:p>
          <a:p>
            <a:pPr marL="0" indent="0">
              <a:buNone/>
            </a:pPr>
            <a:r>
              <a:rPr lang="pt-PT" sz="1800" dirty="0" smtClean="0">
                <a:latin typeface="Cambria" panose="02040503050406030204" pitchFamily="18" charset="0"/>
              </a:rPr>
              <a:t>Troca de vivências e memórias</a:t>
            </a:r>
          </a:p>
          <a:p>
            <a:pPr marL="0" indent="0">
              <a:buNone/>
            </a:pPr>
            <a:r>
              <a:rPr lang="pt-PT" sz="1800" dirty="0" smtClean="0">
                <a:latin typeface="Cambria" panose="02040503050406030204" pitchFamily="18" charset="0"/>
              </a:rPr>
              <a:t>A cidade como local de passagem</a:t>
            </a:r>
            <a:endParaRPr lang="pt-PT" sz="1800" dirty="0">
              <a:latin typeface="Cambria" panose="02040503050406030204" pitchFamily="18" charset="0"/>
            </a:endParaRPr>
          </a:p>
        </p:txBody>
      </p:sp>
      <p:pic>
        <p:nvPicPr>
          <p:cNvPr id="4" name="Picture 2" descr="http://c1.quickcachr.fotos.sapo.pt/i/Ba113d3fb/14745933_B5yz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054" y="3092566"/>
            <a:ext cx="47625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84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guiaviajarmelhor.com/wp-content/uploads/2014/07/Veneza.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081" y="3812146"/>
            <a:ext cx="4029407" cy="24299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6679" y="197701"/>
            <a:ext cx="7886700" cy="1325563"/>
          </a:xfrm>
        </p:spPr>
        <p:txBody>
          <a:bodyPr>
            <a:normAutofit/>
          </a:bodyPr>
          <a:lstStyle/>
          <a:p>
            <a:r>
              <a:rPr lang="pt-PT" sz="2800" dirty="0" smtClean="0">
                <a:latin typeface="Cambria" panose="02040503050406030204" pitchFamily="18" charset="0"/>
              </a:rPr>
              <a:t>Esmeraldina</a:t>
            </a:r>
            <a:endParaRPr lang="pt-PT" sz="2800" dirty="0">
              <a:latin typeface="Cambria" panose="02040503050406030204" pitchFamily="18" charset="0"/>
            </a:endParaRPr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448345" y="152326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800" dirty="0" smtClean="0">
                <a:latin typeface="Cambria" panose="02040503050406030204" pitchFamily="18" charset="0"/>
              </a:rPr>
              <a:t>Só existem duas formas de chegada</a:t>
            </a:r>
          </a:p>
          <a:p>
            <a:pPr marL="0" indent="0">
              <a:buNone/>
            </a:pPr>
            <a:r>
              <a:rPr lang="pt-PT" sz="1800" dirty="0" smtClean="0">
                <a:latin typeface="Cambria" panose="02040503050406030204" pitchFamily="18" charset="0"/>
              </a:rPr>
              <a:t>Inúmeros percursos no seu interior</a:t>
            </a:r>
          </a:p>
          <a:p>
            <a:pPr marL="0" indent="0">
              <a:buNone/>
            </a:pPr>
            <a:r>
              <a:rPr lang="pt-PT" sz="1800" dirty="0" smtClean="0">
                <a:latin typeface="Cambria" panose="02040503050406030204" pitchFamily="18" charset="0"/>
              </a:rPr>
              <a:t>Criação de novos percursos à medida das necessidades</a:t>
            </a:r>
          </a:p>
          <a:p>
            <a:pPr marL="0" indent="0">
              <a:buNone/>
            </a:pPr>
            <a:r>
              <a:rPr lang="pt-PT" sz="1800" dirty="0" smtClean="0">
                <a:latin typeface="Cambria" panose="02040503050406030204" pitchFamily="18" charset="0"/>
              </a:rPr>
              <a:t>Três tipos de habitantes: os ratos, os gatos e as andorinhas</a:t>
            </a:r>
            <a:endParaRPr lang="pt-PT" sz="1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791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87</Words>
  <Application>Microsoft Office PowerPoint</Application>
  <PresentationFormat>Apresentação no Ecrã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Eufémia</vt:lpstr>
      <vt:lpstr>Cloé</vt:lpstr>
      <vt:lpstr>Eutrópia</vt:lpstr>
      <vt:lpstr>Ersília</vt:lpstr>
      <vt:lpstr>Esmeraldina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Azenha</dc:creator>
  <cp:lastModifiedBy>Guilherme Sobral</cp:lastModifiedBy>
  <cp:revision>9</cp:revision>
  <dcterms:created xsi:type="dcterms:W3CDTF">2015-12-15T12:22:49Z</dcterms:created>
  <dcterms:modified xsi:type="dcterms:W3CDTF">2015-12-17T11:04:42Z</dcterms:modified>
</cp:coreProperties>
</file>