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7" r:id="rId2"/>
    <p:sldId id="256" r:id="rId3"/>
    <p:sldId id="258" r:id="rId4"/>
    <p:sldId id="260" r:id="rId5"/>
    <p:sldId id="261" r:id="rId6"/>
    <p:sldId id="263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3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043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3935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66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369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9981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1687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09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220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46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988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585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64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371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791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47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097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1023C-0615-461F-8A6E-6B55FB85CBAB}" type="datetimeFigureOut">
              <a:rPr lang="pt-PT" smtClean="0"/>
              <a:t>23/05/2014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AA01-BEA4-4649-85A9-B8864DF7C7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0881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2.wikia.nocookie.net/__cb20090725015035/kuroshitsuji/images/5/57/Ciel's_right_eye.pn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03041" y="1328753"/>
            <a:ext cx="8588750" cy="369513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pt-PT" sz="2800" dirty="0" smtClean="0"/>
              <a:t>Processamento digital de imagens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PT" sz="2800" dirty="0" smtClean="0"/>
              <a:t>(Montagem - no Photoshop)</a:t>
            </a:r>
            <a:endParaRPr lang="pt-PT" sz="2800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pt-PT" sz="28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pt-PT" dirty="0" smtClean="0"/>
              <a:t>Digital </a:t>
            </a:r>
            <a:r>
              <a:rPr lang="pt-PT" dirty="0" err="1" smtClean="0"/>
              <a:t>image</a:t>
            </a:r>
            <a:r>
              <a:rPr lang="pt-PT" dirty="0" smtClean="0"/>
              <a:t> </a:t>
            </a:r>
            <a:r>
              <a:rPr lang="pt-PT" dirty="0" err="1" smtClean="0"/>
              <a:t>processing</a:t>
            </a:r>
            <a:endParaRPr lang="pt-PT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pt-PT" dirty="0" smtClean="0"/>
              <a:t>(</a:t>
            </a:r>
            <a:r>
              <a:rPr lang="pt-PT" dirty="0" err="1" smtClean="0"/>
              <a:t>Montage</a:t>
            </a:r>
            <a:r>
              <a:rPr lang="pt-PT" dirty="0" smtClean="0"/>
              <a:t> - in Photoshop.)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24274" y="5165557"/>
            <a:ext cx="3958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dirty="0" smtClean="0">
                <a:latin typeface="Adobe Caslon Pro" panose="0205050205050A020403" pitchFamily="18" charset="0"/>
              </a:rPr>
              <a:t>Cláudia Santos</a:t>
            </a:r>
          </a:p>
          <a:p>
            <a:pPr algn="r"/>
            <a:r>
              <a:rPr lang="pt-PT" sz="2400" dirty="0" smtClean="0">
                <a:latin typeface="Adobe Caslon Pro" panose="0205050205050A020403" pitchFamily="18" charset="0"/>
              </a:rPr>
              <a:t>2014</a:t>
            </a:r>
            <a:endParaRPr lang="pt-PT" sz="24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40" y="2446826"/>
            <a:ext cx="3520439" cy="2640329"/>
          </a:xfr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87" y="2446826"/>
            <a:ext cx="3520439" cy="264032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505653" y="5386136"/>
            <a:ext cx="249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Adobe Caslon Pro" panose="0205050205050A020403" pitchFamily="18" charset="0"/>
              </a:rPr>
              <a:t>Antes</a:t>
            </a:r>
          </a:p>
          <a:p>
            <a:pPr algn="ctr"/>
            <a:r>
              <a:rPr lang="pt-PT" dirty="0" smtClean="0">
                <a:latin typeface="Adobe Caslon Pro" panose="0205050205050A020403" pitchFamily="18" charset="0"/>
              </a:rPr>
              <a:t>(</a:t>
            </a:r>
            <a:r>
              <a:rPr lang="pt-PT" dirty="0" err="1" smtClean="0">
                <a:latin typeface="Adobe Caslon Pro" panose="0205050205050A020403" pitchFamily="18" charset="0"/>
              </a:rPr>
              <a:t>Before</a:t>
            </a:r>
            <a:r>
              <a:rPr lang="pt-PT" dirty="0" smtClean="0">
                <a:latin typeface="Adobe Caslon Pro" panose="0205050205050A020403" pitchFamily="18" charset="0"/>
              </a:rPr>
              <a:t>)</a:t>
            </a:r>
            <a:endParaRPr lang="pt-PT" dirty="0">
              <a:latin typeface="Adobe Caslon Pro" panose="0205050205050A0204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326773" y="5386136"/>
            <a:ext cx="249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Adobe Caslon Pro" panose="0205050205050A020403" pitchFamily="18" charset="0"/>
              </a:rPr>
              <a:t>Depois</a:t>
            </a:r>
          </a:p>
          <a:p>
            <a:pPr algn="ctr"/>
            <a:r>
              <a:rPr lang="pt-PT" dirty="0" smtClean="0">
                <a:latin typeface="Adobe Caslon Pro" panose="0205050205050A020403" pitchFamily="18" charset="0"/>
              </a:rPr>
              <a:t>(</a:t>
            </a:r>
            <a:r>
              <a:rPr lang="pt-PT" dirty="0" err="1" smtClean="0">
                <a:latin typeface="Adobe Caslon Pro" panose="0205050205050A020403" pitchFamily="18" charset="0"/>
              </a:rPr>
              <a:t>After</a:t>
            </a:r>
            <a:r>
              <a:rPr lang="pt-PT" dirty="0" smtClean="0">
                <a:latin typeface="Adobe Caslon Pro" panose="0205050205050A020403" pitchFamily="18" charset="0"/>
              </a:rPr>
              <a:t>)</a:t>
            </a:r>
            <a:endParaRPr lang="pt-PT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1" y="592266"/>
            <a:ext cx="10058395" cy="565508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04755" y="6439664"/>
            <a:ext cx="9619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latin typeface="Adobe Caslon Pro" panose="0205050205050A020403" pitchFamily="18" charset="0"/>
              </a:rPr>
              <a:t>Fonte/</a:t>
            </a:r>
            <a:r>
              <a:rPr lang="pt-PT" sz="1100" dirty="0" err="1" smtClean="0">
                <a:latin typeface="Adobe Caslon Pro" panose="0205050205050A020403" pitchFamily="18" charset="0"/>
              </a:rPr>
              <a:t>source</a:t>
            </a:r>
            <a:r>
              <a:rPr lang="pt-PT" sz="1100" dirty="0">
                <a:latin typeface="Adobe Caslon Pro" panose="0205050205050A020403" pitchFamily="18" charset="0"/>
              </a:rPr>
              <a:t>: </a:t>
            </a:r>
            <a:r>
              <a:rPr lang="pt-PT" sz="1100" dirty="0">
                <a:latin typeface="Adobe Caslon Pro" panose="0205050205050A020403" pitchFamily="18" charset="0"/>
                <a:hlinkClick r:id="rId3"/>
              </a:rPr>
              <a:t>http://img2.wikia.nocookie.net/__</a:t>
            </a:r>
            <a:r>
              <a:rPr lang="pt-PT" sz="1100" dirty="0" smtClean="0">
                <a:latin typeface="Adobe Caslon Pro" panose="0205050205050A020403" pitchFamily="18" charset="0"/>
                <a:hlinkClick r:id="rId3"/>
              </a:rPr>
              <a:t>cb20090725015035/kuroshitsuji/images/5/57/Ciel's_right_eye.png</a:t>
            </a:r>
            <a:r>
              <a:rPr lang="pt-PT" sz="1100" dirty="0" smtClean="0">
                <a:latin typeface="Adobe Caslon Pro" panose="0205050205050A020403" pitchFamily="18" charset="0"/>
              </a:rPr>
              <a:t> </a:t>
            </a:r>
            <a:endParaRPr lang="pt-PT" sz="1100" dirty="0">
              <a:solidFill>
                <a:sysClr val="windowText" lastClr="000000"/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1" y="592267"/>
            <a:ext cx="10058395" cy="565508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128972" y="4043966"/>
            <a:ext cx="2009104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53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0" y="592267"/>
            <a:ext cx="10058395" cy="565508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092486" y="3322749"/>
            <a:ext cx="2045590" cy="483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26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0" y="592267"/>
            <a:ext cx="10058395" cy="5655085"/>
          </a:xfrm>
        </p:spPr>
      </p:pic>
      <p:sp>
        <p:nvSpPr>
          <p:cNvPr id="8" name="Oval 7"/>
          <p:cNvSpPr/>
          <p:nvPr/>
        </p:nvSpPr>
        <p:spPr>
          <a:xfrm>
            <a:off x="953037" y="1790163"/>
            <a:ext cx="631064" cy="283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" name="Conexão reta 2"/>
          <p:cNvCxnSpPr>
            <a:stCxn id="8" idx="5"/>
          </p:cNvCxnSpPr>
          <p:nvPr/>
        </p:nvCxnSpPr>
        <p:spPr>
          <a:xfrm>
            <a:off x="1491684" y="2032005"/>
            <a:ext cx="3994716" cy="18058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9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0" y="592268"/>
            <a:ext cx="10058395" cy="5655085"/>
          </a:xfrm>
        </p:spPr>
      </p:pic>
      <p:sp>
        <p:nvSpPr>
          <p:cNvPr id="5" name="Oval 4"/>
          <p:cNvSpPr/>
          <p:nvPr/>
        </p:nvSpPr>
        <p:spPr>
          <a:xfrm>
            <a:off x="1079680" y="3033444"/>
            <a:ext cx="397100" cy="4438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" name="Conexão reta 2"/>
          <p:cNvCxnSpPr>
            <a:stCxn id="5" idx="5"/>
          </p:cNvCxnSpPr>
          <p:nvPr/>
        </p:nvCxnSpPr>
        <p:spPr>
          <a:xfrm>
            <a:off x="1418626" y="3412295"/>
            <a:ext cx="5007932" cy="12756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6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1" y="592268"/>
            <a:ext cx="10058393" cy="5655085"/>
          </a:xfrm>
        </p:spPr>
      </p:pic>
      <p:sp>
        <p:nvSpPr>
          <p:cNvPr id="10" name="Oval 9"/>
          <p:cNvSpPr/>
          <p:nvPr/>
        </p:nvSpPr>
        <p:spPr>
          <a:xfrm>
            <a:off x="4131975" y="869792"/>
            <a:ext cx="1405942" cy="360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98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1" y="592268"/>
            <a:ext cx="10058393" cy="5655085"/>
          </a:xfrm>
        </p:spPr>
      </p:pic>
      <p:sp>
        <p:nvSpPr>
          <p:cNvPr id="11" name="Oval 10"/>
          <p:cNvSpPr/>
          <p:nvPr/>
        </p:nvSpPr>
        <p:spPr>
          <a:xfrm>
            <a:off x="6533880" y="4559120"/>
            <a:ext cx="613895" cy="528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97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1" y="592268"/>
            <a:ext cx="10058393" cy="5655085"/>
          </a:xfrm>
        </p:spPr>
      </p:pic>
      <p:sp>
        <p:nvSpPr>
          <p:cNvPr id="11" name="Oval 10"/>
          <p:cNvSpPr/>
          <p:nvPr/>
        </p:nvSpPr>
        <p:spPr>
          <a:xfrm>
            <a:off x="6533880" y="4559120"/>
            <a:ext cx="613895" cy="528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96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TC104033921[[fn=Damasco]]</Template>
  <TotalTime>298</TotalTime>
  <Words>37</Words>
  <Application>Microsoft Office PowerPoint</Application>
  <PresentationFormat>Ecrã Panorâmico</PresentationFormat>
  <Paragraphs>12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5" baseType="lpstr">
      <vt:lpstr>Adobe Caslon Pro</vt:lpstr>
      <vt:lpstr>Arial</vt:lpstr>
      <vt:lpstr>Bookman Old Style</vt:lpstr>
      <vt:lpstr>Rockwell</vt:lpstr>
      <vt:lpstr>Damask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Cláudia Santos</dc:creator>
  <cp:lastModifiedBy>Cláudia Santos</cp:lastModifiedBy>
  <cp:revision>24</cp:revision>
  <dcterms:created xsi:type="dcterms:W3CDTF">2014-03-14T23:51:29Z</dcterms:created>
  <dcterms:modified xsi:type="dcterms:W3CDTF">2014-05-23T22:28:27Z</dcterms:modified>
</cp:coreProperties>
</file>